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60" r:id="rId1"/>
  </p:sldMasterIdLst>
  <p:sldIdLst>
    <p:sldId id="256" r:id="rId2"/>
    <p:sldId id="262" r:id="rId3"/>
    <p:sldId id="263" r:id="rId4"/>
    <p:sldId id="264" r:id="rId5"/>
    <p:sldId id="265" r:id="rId6"/>
    <p:sldId id="266" r:id="rId7"/>
    <p:sldId id="257" r:id="rId8"/>
    <p:sldId id="258" r:id="rId9"/>
    <p:sldId id="269" r:id="rId10"/>
    <p:sldId id="270" r:id="rId11"/>
    <p:sldId id="267" r:id="rId12"/>
    <p:sldId id="273" r:id="rId13"/>
    <p:sldId id="259" r:id="rId14"/>
    <p:sldId id="268" r:id="rId15"/>
    <p:sldId id="274" r:id="rId16"/>
    <p:sldId id="260" r:id="rId17"/>
    <p:sldId id="271" r:id="rId18"/>
    <p:sldId id="275" r:id="rId19"/>
    <p:sldId id="261" r:id="rId20"/>
    <p:sldId id="272"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63"/>
  </p:normalViewPr>
  <p:slideViewPr>
    <p:cSldViewPr snapToGrid="0" snapToObjects="1">
      <p:cViewPr varScale="1">
        <p:scale>
          <a:sx n="121" d="100"/>
          <a:sy n="121" d="100"/>
        </p:scale>
        <p:origin x="200"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2.png>
</file>

<file path=ppt/media/image3.tiff>
</file>

<file path=ppt/media/image4.jpg>
</file>

<file path=ppt/media/image5.jpg>
</file>

<file path=ppt/media/image6.jp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612AA-8F74-F44D-A8DB-08B541DE46B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F2D31E9-AC4F-7C44-8FFD-5AF0E14B8C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413086D-7A05-6E4A-B383-FCF50F679C0F}"/>
              </a:ext>
            </a:extLst>
          </p:cNvPr>
          <p:cNvSpPr>
            <a:spLocks noGrp="1"/>
          </p:cNvSpPr>
          <p:nvPr>
            <p:ph type="dt" sz="half" idx="10"/>
          </p:nvPr>
        </p:nvSpPr>
        <p:spPr/>
        <p:txBody>
          <a:bodyPr/>
          <a:lstStyle/>
          <a:p>
            <a:fld id="{ED291B17-9318-49DB-B28B-6E5994AE9581}" type="datetime1">
              <a:rPr lang="en-US" smtClean="0"/>
              <a:t>11/3/19</a:t>
            </a:fld>
            <a:endParaRPr lang="en-US" dirty="0"/>
          </a:p>
        </p:txBody>
      </p:sp>
      <p:sp>
        <p:nvSpPr>
          <p:cNvPr id="5" name="Footer Placeholder 4">
            <a:extLst>
              <a:ext uri="{FF2B5EF4-FFF2-40B4-BE49-F238E27FC236}">
                <a16:creationId xmlns:a16="http://schemas.microsoft.com/office/drawing/2014/main" id="{86AA5C5E-ECE9-E749-BCD5-60C46C7BD02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E2A951B-531F-1444-9A23-7C89F8C11DA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8803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5B2D0-B9B2-B74D-AAC7-D14F42304C6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85AAFD-FA46-1541-8467-3609A6C6642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2985C6-4A8D-874A-B57D-C4625297A5CD}"/>
              </a:ext>
            </a:extLst>
          </p:cNvPr>
          <p:cNvSpPr>
            <a:spLocks noGrp="1"/>
          </p:cNvSpPr>
          <p:nvPr>
            <p:ph type="dt" sz="half" idx="10"/>
          </p:nvPr>
        </p:nvSpPr>
        <p:spPr/>
        <p:txBody>
          <a:bodyPr/>
          <a:lstStyle/>
          <a:p>
            <a:fld id="{2CED4963-E985-44C4-B8C4-FDD613B7C2F8}" type="datetime1">
              <a:rPr lang="en-US" smtClean="0"/>
              <a:t>11/3/19</a:t>
            </a:fld>
            <a:endParaRPr lang="en-US" dirty="0"/>
          </a:p>
        </p:txBody>
      </p:sp>
      <p:sp>
        <p:nvSpPr>
          <p:cNvPr id="5" name="Footer Placeholder 4">
            <a:extLst>
              <a:ext uri="{FF2B5EF4-FFF2-40B4-BE49-F238E27FC236}">
                <a16:creationId xmlns:a16="http://schemas.microsoft.com/office/drawing/2014/main" id="{0619E34D-BC01-E743-80E1-3C7CC186028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578BB10-71A7-CD43-BC54-135008973A8D}"/>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97680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1C2229-E16E-3E42-8BC0-64B36BEADB5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D5B559-6C03-8742-8395-E5EACE73922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A1333C-AACD-B540-BD23-DAF655AC1BC0}"/>
              </a:ext>
            </a:extLst>
          </p:cNvPr>
          <p:cNvSpPr>
            <a:spLocks noGrp="1"/>
          </p:cNvSpPr>
          <p:nvPr>
            <p:ph type="dt" sz="half" idx="10"/>
          </p:nvPr>
        </p:nvSpPr>
        <p:spPr/>
        <p:txBody>
          <a:bodyPr/>
          <a:lstStyle/>
          <a:p>
            <a:fld id="{ED291B17-9318-49DB-B28B-6E5994AE9581}" type="datetime1">
              <a:rPr lang="en-US" smtClean="0"/>
              <a:t>11/3/19</a:t>
            </a:fld>
            <a:endParaRPr lang="en-US" dirty="0"/>
          </a:p>
        </p:txBody>
      </p:sp>
      <p:sp>
        <p:nvSpPr>
          <p:cNvPr id="5" name="Footer Placeholder 4">
            <a:extLst>
              <a:ext uri="{FF2B5EF4-FFF2-40B4-BE49-F238E27FC236}">
                <a16:creationId xmlns:a16="http://schemas.microsoft.com/office/drawing/2014/main" id="{B63A2423-5BDF-3341-B5A9-B302F16221F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0FE70A9-78C8-C44B-A9CD-B65F86105C5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3866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C9B01-0B67-2F4D-9C37-B8F4EB2503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8D0621-517C-A44A-87E3-EE701C4E58F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442284-02EE-4F48-B714-17E1150DF276}"/>
              </a:ext>
            </a:extLst>
          </p:cNvPr>
          <p:cNvSpPr>
            <a:spLocks noGrp="1"/>
          </p:cNvSpPr>
          <p:nvPr>
            <p:ph type="dt" sz="half" idx="10"/>
          </p:nvPr>
        </p:nvSpPr>
        <p:spPr/>
        <p:txBody>
          <a:bodyPr/>
          <a:lstStyle/>
          <a:p>
            <a:fld id="{78DD82B9-B8EE-4375-B6FF-88FA6ABB15D9}" type="datetime1">
              <a:rPr lang="en-US" smtClean="0"/>
              <a:t>11/3/19</a:t>
            </a:fld>
            <a:endParaRPr lang="en-US" dirty="0"/>
          </a:p>
        </p:txBody>
      </p:sp>
      <p:sp>
        <p:nvSpPr>
          <p:cNvPr id="5" name="Footer Placeholder 4">
            <a:extLst>
              <a:ext uri="{FF2B5EF4-FFF2-40B4-BE49-F238E27FC236}">
                <a16:creationId xmlns:a16="http://schemas.microsoft.com/office/drawing/2014/main" id="{B59E9654-691E-EB44-81BB-E039FBCFA4E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87D28A4-CB3D-C646-8088-9DEC08939F0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95147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0484E-DC82-474B-A75E-1DAEB0342F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F35DFCB-8094-0C49-8FAE-E66A1551FA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176046-B53D-2E4F-B520-653CFDFE25D6}"/>
              </a:ext>
            </a:extLst>
          </p:cNvPr>
          <p:cNvSpPr>
            <a:spLocks noGrp="1"/>
          </p:cNvSpPr>
          <p:nvPr>
            <p:ph type="dt" sz="half" idx="10"/>
          </p:nvPr>
        </p:nvSpPr>
        <p:spPr/>
        <p:txBody>
          <a:bodyPr/>
          <a:lstStyle/>
          <a:p>
            <a:fld id="{B2497495-0637-405E-AE64-5CC7506D51F5}" type="datetime1">
              <a:rPr lang="en-US" smtClean="0"/>
              <a:t>11/3/19</a:t>
            </a:fld>
            <a:endParaRPr lang="en-US" dirty="0"/>
          </a:p>
        </p:txBody>
      </p:sp>
      <p:sp>
        <p:nvSpPr>
          <p:cNvPr id="5" name="Footer Placeholder 4">
            <a:extLst>
              <a:ext uri="{FF2B5EF4-FFF2-40B4-BE49-F238E27FC236}">
                <a16:creationId xmlns:a16="http://schemas.microsoft.com/office/drawing/2014/main" id="{015ED042-EE34-6243-A0C2-42427691DCE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F031C39-CA43-AA43-B788-290B3C4F9C24}"/>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12741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92DC5-F819-5745-8D22-6980F7AE9D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A25CEB-A979-B14C-AF78-A008B7ABD6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104595-BA04-9E44-A3FB-7995C03217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2BEF294-A13C-324E-A358-91B68932A5FB}"/>
              </a:ext>
            </a:extLst>
          </p:cNvPr>
          <p:cNvSpPr>
            <a:spLocks noGrp="1"/>
          </p:cNvSpPr>
          <p:nvPr>
            <p:ph type="dt" sz="half" idx="10"/>
          </p:nvPr>
        </p:nvSpPr>
        <p:spPr/>
        <p:txBody>
          <a:bodyPr/>
          <a:lstStyle/>
          <a:p>
            <a:fld id="{7BFFD690-9426-415D-8B65-26881E07B2D4}" type="datetime1">
              <a:rPr lang="en-US" smtClean="0"/>
              <a:t>11/3/19</a:t>
            </a:fld>
            <a:endParaRPr lang="en-US" dirty="0"/>
          </a:p>
        </p:txBody>
      </p:sp>
      <p:sp>
        <p:nvSpPr>
          <p:cNvPr id="6" name="Footer Placeholder 5">
            <a:extLst>
              <a:ext uri="{FF2B5EF4-FFF2-40B4-BE49-F238E27FC236}">
                <a16:creationId xmlns:a16="http://schemas.microsoft.com/office/drawing/2014/main" id="{7FFB74AE-B2A3-F74E-BFC2-8714CFDEE77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5B50E1E-57FB-1146-8644-DFC82F1DC0A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990370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2150D-3E4F-764A-9CEB-B61C661F4DC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781E5C4-1D39-A947-BBFB-6B4FD789C5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C66ADA2-D737-F547-BC46-1E4252A7552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47DBB5-BD60-2443-8120-797039ADD9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FC7A909-8006-954F-ABE8-836D12D4CB3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2343447-FF7B-474F-8307-3CFF153DA994}"/>
              </a:ext>
            </a:extLst>
          </p:cNvPr>
          <p:cNvSpPr>
            <a:spLocks noGrp="1"/>
          </p:cNvSpPr>
          <p:nvPr>
            <p:ph type="dt" sz="half" idx="10"/>
          </p:nvPr>
        </p:nvSpPr>
        <p:spPr/>
        <p:txBody>
          <a:bodyPr/>
          <a:lstStyle/>
          <a:p>
            <a:fld id="{04C4989A-474C-40DE-95B9-011C28B71673}" type="datetime1">
              <a:rPr lang="en-US" smtClean="0"/>
              <a:t>11/3/19</a:t>
            </a:fld>
            <a:endParaRPr lang="en-US" dirty="0"/>
          </a:p>
        </p:txBody>
      </p:sp>
      <p:sp>
        <p:nvSpPr>
          <p:cNvPr id="8" name="Footer Placeholder 7">
            <a:extLst>
              <a:ext uri="{FF2B5EF4-FFF2-40B4-BE49-F238E27FC236}">
                <a16:creationId xmlns:a16="http://schemas.microsoft.com/office/drawing/2014/main" id="{53CB53D2-8AFF-EE42-B417-8DB2ECEC814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5A8BC3C-1479-5947-9C13-F48366DB7EC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35630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83234-AB84-0C48-9972-982C2185F4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3890BD-EE7E-8944-8E31-7963975253A9}"/>
              </a:ext>
            </a:extLst>
          </p:cNvPr>
          <p:cNvSpPr>
            <a:spLocks noGrp="1"/>
          </p:cNvSpPr>
          <p:nvPr>
            <p:ph type="dt" sz="half" idx="10"/>
          </p:nvPr>
        </p:nvSpPr>
        <p:spPr/>
        <p:txBody>
          <a:bodyPr/>
          <a:lstStyle/>
          <a:p>
            <a:fld id="{5DB4ED54-5B5E-4A04-93D3-5772E3CE3818}" type="datetime1">
              <a:rPr lang="en-US" smtClean="0"/>
              <a:t>11/3/19</a:t>
            </a:fld>
            <a:endParaRPr lang="en-US" dirty="0"/>
          </a:p>
        </p:txBody>
      </p:sp>
      <p:sp>
        <p:nvSpPr>
          <p:cNvPr id="4" name="Footer Placeholder 3">
            <a:extLst>
              <a:ext uri="{FF2B5EF4-FFF2-40B4-BE49-F238E27FC236}">
                <a16:creationId xmlns:a16="http://schemas.microsoft.com/office/drawing/2014/main" id="{33C05F4C-CD64-A34B-B2ED-AD6BF21B298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D25296B-585C-E644-8E7B-DE5E7EC0FCF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68338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92F640-9275-7F44-9090-41853BCEAA80}"/>
              </a:ext>
            </a:extLst>
          </p:cNvPr>
          <p:cNvSpPr>
            <a:spLocks noGrp="1"/>
          </p:cNvSpPr>
          <p:nvPr>
            <p:ph type="dt" sz="half" idx="10"/>
          </p:nvPr>
        </p:nvSpPr>
        <p:spPr/>
        <p:txBody>
          <a:bodyPr/>
          <a:lstStyle/>
          <a:p>
            <a:fld id="{4EDE50D6-574B-40AF-946F-D52A04ADE379}" type="datetime1">
              <a:rPr lang="en-US" smtClean="0"/>
              <a:t>11/3/19</a:t>
            </a:fld>
            <a:endParaRPr lang="en-US" dirty="0"/>
          </a:p>
        </p:txBody>
      </p:sp>
      <p:sp>
        <p:nvSpPr>
          <p:cNvPr id="3" name="Footer Placeholder 2">
            <a:extLst>
              <a:ext uri="{FF2B5EF4-FFF2-40B4-BE49-F238E27FC236}">
                <a16:creationId xmlns:a16="http://schemas.microsoft.com/office/drawing/2014/main" id="{9254097F-0419-2146-8452-AAE4E19B4A8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94EBB65-84D5-024E-A115-44917B16966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7573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E5F4F-838F-AA40-9C64-EF9AAD83BC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FA4B6B3-BA99-AD4E-AA0E-F1A438D756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2EB6D4-7244-8944-81D5-01F51525F6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BECEB1-7325-7447-9917-7829F69D6C23}"/>
              </a:ext>
            </a:extLst>
          </p:cNvPr>
          <p:cNvSpPr>
            <a:spLocks noGrp="1"/>
          </p:cNvSpPr>
          <p:nvPr>
            <p:ph type="dt" sz="half" idx="10"/>
          </p:nvPr>
        </p:nvSpPr>
        <p:spPr/>
        <p:txBody>
          <a:bodyPr/>
          <a:lstStyle/>
          <a:p>
            <a:fld id="{D82884F1-FFEA-405F-9602-3DCA865EDA4E}" type="datetime1">
              <a:rPr lang="en-US" smtClean="0"/>
              <a:t>11/3/19</a:t>
            </a:fld>
            <a:endParaRPr lang="en-US" dirty="0"/>
          </a:p>
        </p:txBody>
      </p:sp>
      <p:sp>
        <p:nvSpPr>
          <p:cNvPr id="6" name="Footer Placeholder 5">
            <a:extLst>
              <a:ext uri="{FF2B5EF4-FFF2-40B4-BE49-F238E27FC236}">
                <a16:creationId xmlns:a16="http://schemas.microsoft.com/office/drawing/2014/main" id="{D8C2A239-A9BF-DA49-A3B1-3599D71A8FE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B697F62-3DC7-F449-A1F8-93D5D587B928}"/>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622180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970EF-D4E1-1C4F-94E6-149E9F60C1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7526DD1-157A-5245-A03A-D37AF2C7B2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E137B02-1FB6-F544-80F3-351D0E11A8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D10335-91E6-3B41-8879-95DDF61658F5}"/>
              </a:ext>
            </a:extLst>
          </p:cNvPr>
          <p:cNvSpPr>
            <a:spLocks noGrp="1"/>
          </p:cNvSpPr>
          <p:nvPr>
            <p:ph type="dt" sz="half" idx="10"/>
          </p:nvPr>
        </p:nvSpPr>
        <p:spPr/>
        <p:txBody>
          <a:bodyPr/>
          <a:lstStyle/>
          <a:p>
            <a:fld id="{7E18DB4A-8810-4A10-AD5C-D5E2C667F5B3}" type="datetime1">
              <a:rPr lang="en-US" smtClean="0"/>
              <a:t>11/3/19</a:t>
            </a:fld>
            <a:endParaRPr lang="en-US" dirty="0"/>
          </a:p>
        </p:txBody>
      </p:sp>
      <p:sp>
        <p:nvSpPr>
          <p:cNvPr id="6" name="Footer Placeholder 5">
            <a:extLst>
              <a:ext uri="{FF2B5EF4-FFF2-40B4-BE49-F238E27FC236}">
                <a16:creationId xmlns:a16="http://schemas.microsoft.com/office/drawing/2014/main" id="{5569C420-6F73-E247-89F4-5F8304188865}"/>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A6F5AD42-057C-EB4D-97CF-D3A0EC9EB0A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51815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B929AE-138B-F74A-8CCB-0E35C3D7FF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4087A37-CAAA-1B49-AF8B-B8634A7099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42B6F9-B4F2-084D-ADDC-488735677F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291B17-9318-49DB-B28B-6E5994AE9581}" type="datetime1">
              <a:rPr lang="en-US" smtClean="0"/>
              <a:t>11/3/19</a:t>
            </a:fld>
            <a:endParaRPr lang="en-US" dirty="0"/>
          </a:p>
        </p:txBody>
      </p:sp>
      <p:sp>
        <p:nvSpPr>
          <p:cNvPr id="5" name="Footer Placeholder 4">
            <a:extLst>
              <a:ext uri="{FF2B5EF4-FFF2-40B4-BE49-F238E27FC236}">
                <a16:creationId xmlns:a16="http://schemas.microsoft.com/office/drawing/2014/main" id="{10C3E9BF-4B7E-034B-A537-A01063E540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78DD2B9-2079-E44A-81DC-A64972336F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815643655"/>
      </p:ext>
    </p:extLst>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TuckahoeCookingClub@gmail.com" TargetMode="External"/><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hyperlink" Target="https://en.wikipedia.org/wiki/Bob_Davis_(businessman)" TargetMode="External"/><Relationship Id="rId3" Type="http://schemas.openxmlformats.org/officeDocument/2006/relationships/image" Target="../media/image4.jpg"/><Relationship Id="rId7"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myedmondsnews.com/2013/01/edmonds-skin-care-back-to-basics-for-2013/denice-pur-skin-headshot/" TargetMode="External"/><Relationship Id="rId5" Type="http://schemas.openxmlformats.org/officeDocument/2006/relationships/image" Target="../media/image5.jpg"/><Relationship Id="rId10" Type="http://schemas.openxmlformats.org/officeDocument/2006/relationships/hyperlink" Target="https://en.wikipedia.org/wiki/Kayvan_Khalatbari" TargetMode="External"/><Relationship Id="rId4" Type="http://schemas.openxmlformats.org/officeDocument/2006/relationships/hyperlink" Target="https://en.wikipedia.org/wiki/Kevin_B._Winebold" TargetMode="External"/><Relationship Id="rId9"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B0094-C072-344C-B460-9AB21CBCCED7}"/>
              </a:ext>
            </a:extLst>
          </p:cNvPr>
          <p:cNvSpPr>
            <a:spLocks noGrp="1"/>
          </p:cNvSpPr>
          <p:nvPr>
            <p:ph type="ctrTitle"/>
          </p:nvPr>
        </p:nvSpPr>
        <p:spPr>
          <a:xfrm>
            <a:off x="8109235" y="863695"/>
            <a:ext cx="3511233" cy="3779995"/>
          </a:xfrm>
        </p:spPr>
        <p:txBody>
          <a:bodyPr anchor="ctr">
            <a:normAutofit/>
          </a:bodyPr>
          <a:lstStyle/>
          <a:p>
            <a:r>
              <a:rPr lang="en-US" dirty="0">
                <a:solidFill>
                  <a:schemeClr val="tx1"/>
                </a:solidFill>
              </a:rPr>
              <a:t>Story board</a:t>
            </a:r>
            <a:br>
              <a:rPr lang="en-US" dirty="0">
                <a:solidFill>
                  <a:schemeClr val="tx1"/>
                </a:solidFill>
              </a:rPr>
            </a:br>
            <a:endParaRPr lang="en-US" dirty="0">
              <a:solidFill>
                <a:schemeClr val="tx1"/>
              </a:solidFill>
            </a:endParaRPr>
          </a:p>
        </p:txBody>
      </p:sp>
      <p:pic>
        <p:nvPicPr>
          <p:cNvPr id="4" name="Picture 3">
            <a:extLst>
              <a:ext uri="{FF2B5EF4-FFF2-40B4-BE49-F238E27FC236}">
                <a16:creationId xmlns:a16="http://schemas.microsoft.com/office/drawing/2014/main" id="{15CD3716-01F6-4EC2-93E0-CCDC01F01609}"/>
              </a:ext>
            </a:extLst>
          </p:cNvPr>
          <p:cNvPicPr>
            <a:picLocks noChangeAspect="1"/>
          </p:cNvPicPr>
          <p:nvPr/>
        </p:nvPicPr>
        <p:blipFill rotWithShape="1">
          <a:blip r:embed="rId2"/>
          <a:srcRect l="12879" r="4688"/>
          <a:stretch/>
        </p:blipFill>
        <p:spPr>
          <a:xfrm>
            <a:off x="20" y="10"/>
            <a:ext cx="7537685" cy="6857990"/>
          </a:xfrm>
          <a:prstGeom prst="rect">
            <a:avLst/>
          </a:prstGeom>
        </p:spPr>
      </p:pic>
    </p:spTree>
    <p:extLst>
      <p:ext uri="{BB962C8B-B14F-4D97-AF65-F5344CB8AC3E}">
        <p14:creationId xmlns:p14="http://schemas.microsoft.com/office/powerpoint/2010/main" val="113880789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BFA8E2B-9575-6B40-81EC-71F1CDE3E5A7}"/>
              </a:ext>
            </a:extLst>
          </p:cNvPr>
          <p:cNvSpPr txBox="1"/>
          <p:nvPr/>
        </p:nvSpPr>
        <p:spPr>
          <a:xfrm>
            <a:off x="3243262" y="0"/>
            <a:ext cx="7292509" cy="369332"/>
          </a:xfrm>
          <a:prstGeom prst="rect">
            <a:avLst/>
          </a:prstGeom>
          <a:noFill/>
        </p:spPr>
        <p:txBody>
          <a:bodyPr wrap="none" rtlCol="0">
            <a:spAutoFit/>
          </a:bodyPr>
          <a:lstStyle/>
          <a:p>
            <a:r>
              <a:rPr lang="en-US" dirty="0"/>
              <a:t>How the page will look like for when admin adds/edit the individual recipes </a:t>
            </a:r>
          </a:p>
        </p:txBody>
      </p:sp>
      <p:sp>
        <p:nvSpPr>
          <p:cNvPr id="7" name="TextBox 6">
            <a:extLst>
              <a:ext uri="{FF2B5EF4-FFF2-40B4-BE49-F238E27FC236}">
                <a16:creationId xmlns:a16="http://schemas.microsoft.com/office/drawing/2014/main" id="{D01566F6-C078-5A4A-BFD7-A8DF8602654B}"/>
              </a:ext>
            </a:extLst>
          </p:cNvPr>
          <p:cNvSpPr txBox="1"/>
          <p:nvPr/>
        </p:nvSpPr>
        <p:spPr>
          <a:xfrm>
            <a:off x="834094" y="858071"/>
            <a:ext cx="3473342" cy="1957387"/>
          </a:xfrm>
          <a:prstGeom prst="rect">
            <a:avLst/>
          </a:prstGeom>
          <a:noFill/>
          <a:ln>
            <a:solidFill>
              <a:schemeClr val="accent1"/>
            </a:solidFill>
          </a:ln>
        </p:spPr>
        <p:txBody>
          <a:bodyPr wrap="square" rtlCol="0">
            <a:spAutoFit/>
          </a:bodyPr>
          <a:lstStyle/>
          <a:p>
            <a:endParaRPr lang="en-US" dirty="0"/>
          </a:p>
        </p:txBody>
      </p:sp>
      <p:sp>
        <p:nvSpPr>
          <p:cNvPr id="8" name="TextBox 7">
            <a:extLst>
              <a:ext uri="{FF2B5EF4-FFF2-40B4-BE49-F238E27FC236}">
                <a16:creationId xmlns:a16="http://schemas.microsoft.com/office/drawing/2014/main" id="{6DA0E2BE-F7E0-854B-9978-36626677ED3D}"/>
              </a:ext>
            </a:extLst>
          </p:cNvPr>
          <p:cNvSpPr txBox="1"/>
          <p:nvPr/>
        </p:nvSpPr>
        <p:spPr>
          <a:xfrm>
            <a:off x="834094" y="858070"/>
            <a:ext cx="572487" cy="265221"/>
          </a:xfrm>
          <a:prstGeom prst="rect">
            <a:avLst/>
          </a:prstGeom>
          <a:noFill/>
        </p:spPr>
        <p:txBody>
          <a:bodyPr wrap="square" rtlCol="0">
            <a:spAutoFit/>
          </a:bodyPr>
          <a:lstStyle/>
          <a:p>
            <a:r>
              <a:rPr lang="en-US" sz="1100" dirty="0"/>
              <a:t>Logo</a:t>
            </a:r>
            <a:endParaRPr lang="en-US" dirty="0"/>
          </a:p>
        </p:txBody>
      </p:sp>
      <p:sp>
        <p:nvSpPr>
          <p:cNvPr id="9" name="TextBox 8">
            <a:extLst>
              <a:ext uri="{FF2B5EF4-FFF2-40B4-BE49-F238E27FC236}">
                <a16:creationId xmlns:a16="http://schemas.microsoft.com/office/drawing/2014/main" id="{E2E3A6A7-3C33-2B4D-8C7F-E5422EA43DBC}"/>
              </a:ext>
            </a:extLst>
          </p:cNvPr>
          <p:cNvSpPr txBox="1"/>
          <p:nvPr/>
        </p:nvSpPr>
        <p:spPr>
          <a:xfrm>
            <a:off x="1205074" y="868077"/>
            <a:ext cx="572487" cy="265221"/>
          </a:xfrm>
          <a:prstGeom prst="rect">
            <a:avLst/>
          </a:prstGeom>
          <a:noFill/>
        </p:spPr>
        <p:txBody>
          <a:bodyPr wrap="square" rtlCol="0">
            <a:spAutoFit/>
          </a:bodyPr>
          <a:lstStyle/>
          <a:p>
            <a:r>
              <a:rPr lang="en-US" sz="1100" dirty="0"/>
              <a:t>Home</a:t>
            </a:r>
            <a:endParaRPr lang="en-US" dirty="0"/>
          </a:p>
        </p:txBody>
      </p:sp>
      <p:sp>
        <p:nvSpPr>
          <p:cNvPr id="10" name="TextBox 9">
            <a:extLst>
              <a:ext uri="{FF2B5EF4-FFF2-40B4-BE49-F238E27FC236}">
                <a16:creationId xmlns:a16="http://schemas.microsoft.com/office/drawing/2014/main" id="{185DCDF8-EE65-904B-9E4B-51F4EB6610B6}"/>
              </a:ext>
            </a:extLst>
          </p:cNvPr>
          <p:cNvSpPr txBox="1"/>
          <p:nvPr/>
        </p:nvSpPr>
        <p:spPr>
          <a:xfrm>
            <a:off x="1636393" y="870336"/>
            <a:ext cx="664653" cy="261610"/>
          </a:xfrm>
          <a:prstGeom prst="rect">
            <a:avLst/>
          </a:prstGeom>
          <a:noFill/>
        </p:spPr>
        <p:txBody>
          <a:bodyPr wrap="square" rtlCol="0">
            <a:spAutoFit/>
          </a:bodyPr>
          <a:lstStyle/>
          <a:p>
            <a:r>
              <a:rPr lang="en-US" sz="1100" dirty="0"/>
              <a:t>Recipe</a:t>
            </a:r>
            <a:endParaRPr lang="en-US" dirty="0"/>
          </a:p>
        </p:txBody>
      </p:sp>
      <p:sp>
        <p:nvSpPr>
          <p:cNvPr id="11" name="TextBox 10">
            <a:extLst>
              <a:ext uri="{FF2B5EF4-FFF2-40B4-BE49-F238E27FC236}">
                <a16:creationId xmlns:a16="http://schemas.microsoft.com/office/drawing/2014/main" id="{03C262F1-A7DD-0947-B089-AE3D2935B837}"/>
              </a:ext>
            </a:extLst>
          </p:cNvPr>
          <p:cNvSpPr txBox="1"/>
          <p:nvPr/>
        </p:nvSpPr>
        <p:spPr>
          <a:xfrm>
            <a:off x="3103345" y="882601"/>
            <a:ext cx="757324" cy="261610"/>
          </a:xfrm>
          <a:prstGeom prst="rect">
            <a:avLst/>
          </a:prstGeom>
          <a:noFill/>
        </p:spPr>
        <p:txBody>
          <a:bodyPr wrap="square" rtlCol="0">
            <a:spAutoFit/>
          </a:bodyPr>
          <a:lstStyle/>
          <a:p>
            <a:r>
              <a:rPr lang="en-US" sz="1100" dirty="0"/>
              <a:t>Officers</a:t>
            </a:r>
            <a:endParaRPr lang="en-US" dirty="0"/>
          </a:p>
        </p:txBody>
      </p:sp>
      <p:sp>
        <p:nvSpPr>
          <p:cNvPr id="12" name="TextBox 11">
            <a:extLst>
              <a:ext uri="{FF2B5EF4-FFF2-40B4-BE49-F238E27FC236}">
                <a16:creationId xmlns:a16="http://schemas.microsoft.com/office/drawing/2014/main" id="{7C10F4F9-D666-844B-9245-2CB085BEE60F}"/>
              </a:ext>
            </a:extLst>
          </p:cNvPr>
          <p:cNvSpPr txBox="1"/>
          <p:nvPr/>
        </p:nvSpPr>
        <p:spPr>
          <a:xfrm>
            <a:off x="2159878" y="882601"/>
            <a:ext cx="1144974" cy="261610"/>
          </a:xfrm>
          <a:prstGeom prst="rect">
            <a:avLst/>
          </a:prstGeom>
          <a:noFill/>
        </p:spPr>
        <p:txBody>
          <a:bodyPr wrap="square" rtlCol="0">
            <a:spAutoFit/>
          </a:bodyPr>
          <a:lstStyle/>
          <a:p>
            <a:r>
              <a:rPr lang="en-US" sz="1100" dirty="0"/>
              <a:t>Tips and Tricks</a:t>
            </a:r>
            <a:endParaRPr lang="en-US" dirty="0"/>
          </a:p>
        </p:txBody>
      </p:sp>
      <p:sp>
        <p:nvSpPr>
          <p:cNvPr id="13" name="TextBox 12">
            <a:extLst>
              <a:ext uri="{FF2B5EF4-FFF2-40B4-BE49-F238E27FC236}">
                <a16:creationId xmlns:a16="http://schemas.microsoft.com/office/drawing/2014/main" id="{E47A9569-DFA8-AD46-BD02-24EE04F652B5}"/>
              </a:ext>
            </a:extLst>
          </p:cNvPr>
          <p:cNvSpPr txBox="1"/>
          <p:nvPr/>
        </p:nvSpPr>
        <p:spPr>
          <a:xfrm>
            <a:off x="3651928" y="890648"/>
            <a:ext cx="663384" cy="261610"/>
          </a:xfrm>
          <a:prstGeom prst="rect">
            <a:avLst/>
          </a:prstGeom>
          <a:noFill/>
        </p:spPr>
        <p:txBody>
          <a:bodyPr wrap="square" rtlCol="0">
            <a:spAutoFit/>
          </a:bodyPr>
          <a:lstStyle/>
          <a:p>
            <a:r>
              <a:rPr lang="en-US" sz="1100" dirty="0"/>
              <a:t>Events</a:t>
            </a:r>
            <a:endParaRPr lang="en-US" dirty="0"/>
          </a:p>
        </p:txBody>
      </p:sp>
      <p:sp>
        <p:nvSpPr>
          <p:cNvPr id="14" name="TextBox 13">
            <a:extLst>
              <a:ext uri="{FF2B5EF4-FFF2-40B4-BE49-F238E27FC236}">
                <a16:creationId xmlns:a16="http://schemas.microsoft.com/office/drawing/2014/main" id="{9C5368EF-40B2-054A-85FB-EE377ABA2475}"/>
              </a:ext>
            </a:extLst>
          </p:cNvPr>
          <p:cNvSpPr txBox="1"/>
          <p:nvPr/>
        </p:nvSpPr>
        <p:spPr>
          <a:xfrm>
            <a:off x="871475" y="1469101"/>
            <a:ext cx="989530" cy="923330"/>
          </a:xfrm>
          <a:prstGeom prst="rect">
            <a:avLst/>
          </a:prstGeom>
          <a:noFill/>
        </p:spPr>
        <p:txBody>
          <a:bodyPr wrap="square" rtlCol="0">
            <a:spAutoFit/>
          </a:bodyPr>
          <a:lstStyle/>
          <a:p>
            <a:r>
              <a:rPr lang="en-US" dirty="0"/>
              <a:t>Recipe Image</a:t>
            </a:r>
          </a:p>
          <a:p>
            <a:endParaRPr lang="en-US" dirty="0"/>
          </a:p>
        </p:txBody>
      </p:sp>
      <p:sp>
        <p:nvSpPr>
          <p:cNvPr id="15" name="TextBox 14">
            <a:extLst>
              <a:ext uri="{FF2B5EF4-FFF2-40B4-BE49-F238E27FC236}">
                <a16:creationId xmlns:a16="http://schemas.microsoft.com/office/drawing/2014/main" id="{B7A8684E-93C1-BB43-B1B6-C7411610276F}"/>
              </a:ext>
            </a:extLst>
          </p:cNvPr>
          <p:cNvSpPr txBox="1"/>
          <p:nvPr/>
        </p:nvSpPr>
        <p:spPr>
          <a:xfrm>
            <a:off x="2010369" y="1378756"/>
            <a:ext cx="1850300" cy="1200329"/>
          </a:xfrm>
          <a:prstGeom prst="rect">
            <a:avLst/>
          </a:prstGeom>
          <a:noFill/>
          <a:ln>
            <a:solidFill>
              <a:schemeClr val="accent1"/>
            </a:solidFill>
          </a:ln>
        </p:spPr>
        <p:txBody>
          <a:bodyPr wrap="square" rtlCol="0">
            <a:spAutoFit/>
          </a:bodyPr>
          <a:lstStyle/>
          <a:p>
            <a:r>
              <a:rPr lang="en-US" dirty="0"/>
              <a:t>The recipe</a:t>
            </a:r>
          </a:p>
          <a:p>
            <a:endParaRPr lang="en-US" dirty="0"/>
          </a:p>
          <a:p>
            <a:endParaRPr lang="en-US" dirty="0"/>
          </a:p>
          <a:p>
            <a:endParaRPr lang="en-US" dirty="0"/>
          </a:p>
        </p:txBody>
      </p:sp>
      <p:sp>
        <p:nvSpPr>
          <p:cNvPr id="17" name="TextBox 16">
            <a:extLst>
              <a:ext uri="{FF2B5EF4-FFF2-40B4-BE49-F238E27FC236}">
                <a16:creationId xmlns:a16="http://schemas.microsoft.com/office/drawing/2014/main" id="{72E9B62B-6154-EE4A-8150-17AA08324DDA}"/>
              </a:ext>
            </a:extLst>
          </p:cNvPr>
          <p:cNvSpPr txBox="1"/>
          <p:nvPr/>
        </p:nvSpPr>
        <p:spPr>
          <a:xfrm>
            <a:off x="4920398" y="506108"/>
            <a:ext cx="6156005" cy="3416320"/>
          </a:xfrm>
          <a:prstGeom prst="rect">
            <a:avLst/>
          </a:prstGeom>
          <a:noFill/>
          <a:ln>
            <a:solidFill>
              <a:schemeClr val="accent1"/>
            </a:solidFill>
          </a:ln>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18" name="TextBox 17">
            <a:extLst>
              <a:ext uri="{FF2B5EF4-FFF2-40B4-BE49-F238E27FC236}">
                <a16:creationId xmlns:a16="http://schemas.microsoft.com/office/drawing/2014/main" id="{1E28EBE4-7169-FB4D-95C4-A17E62F9857C}"/>
              </a:ext>
            </a:extLst>
          </p:cNvPr>
          <p:cNvSpPr txBox="1"/>
          <p:nvPr/>
        </p:nvSpPr>
        <p:spPr>
          <a:xfrm>
            <a:off x="5026491" y="570907"/>
            <a:ext cx="1712494" cy="369332"/>
          </a:xfrm>
          <a:prstGeom prst="rect">
            <a:avLst/>
          </a:prstGeom>
          <a:noFill/>
        </p:spPr>
        <p:txBody>
          <a:bodyPr wrap="square" rtlCol="0">
            <a:spAutoFit/>
          </a:bodyPr>
          <a:lstStyle/>
          <a:p>
            <a:r>
              <a:rPr lang="en-US" dirty="0"/>
              <a:t>Recipe name</a:t>
            </a:r>
          </a:p>
        </p:txBody>
      </p:sp>
      <p:sp>
        <p:nvSpPr>
          <p:cNvPr id="19" name="TextBox 18">
            <a:extLst>
              <a:ext uri="{FF2B5EF4-FFF2-40B4-BE49-F238E27FC236}">
                <a16:creationId xmlns:a16="http://schemas.microsoft.com/office/drawing/2014/main" id="{21037C35-D0CE-FC46-8085-1DCA08C25DEE}"/>
              </a:ext>
            </a:extLst>
          </p:cNvPr>
          <p:cNvSpPr txBox="1"/>
          <p:nvPr/>
        </p:nvSpPr>
        <p:spPr>
          <a:xfrm>
            <a:off x="6767980" y="558892"/>
            <a:ext cx="1322497" cy="369332"/>
          </a:xfrm>
          <a:prstGeom prst="rect">
            <a:avLst/>
          </a:prstGeom>
          <a:noFill/>
          <a:ln>
            <a:solidFill>
              <a:schemeClr val="accent1"/>
            </a:solidFill>
          </a:ln>
        </p:spPr>
        <p:txBody>
          <a:bodyPr wrap="square" rtlCol="0">
            <a:spAutoFit/>
          </a:bodyPr>
          <a:lstStyle/>
          <a:p>
            <a:endParaRPr lang="en-US" dirty="0"/>
          </a:p>
        </p:txBody>
      </p:sp>
      <p:sp>
        <p:nvSpPr>
          <p:cNvPr id="20" name="TextBox 19">
            <a:extLst>
              <a:ext uri="{FF2B5EF4-FFF2-40B4-BE49-F238E27FC236}">
                <a16:creationId xmlns:a16="http://schemas.microsoft.com/office/drawing/2014/main" id="{ABFB178C-A459-554E-95FC-6920CD4EA90E}"/>
              </a:ext>
            </a:extLst>
          </p:cNvPr>
          <p:cNvSpPr txBox="1"/>
          <p:nvPr/>
        </p:nvSpPr>
        <p:spPr>
          <a:xfrm>
            <a:off x="5059795" y="1059645"/>
            <a:ext cx="1712494" cy="369332"/>
          </a:xfrm>
          <a:prstGeom prst="rect">
            <a:avLst/>
          </a:prstGeom>
          <a:noFill/>
        </p:spPr>
        <p:txBody>
          <a:bodyPr wrap="square" rtlCol="0">
            <a:spAutoFit/>
          </a:bodyPr>
          <a:lstStyle/>
          <a:p>
            <a:r>
              <a:rPr lang="en-US" dirty="0"/>
              <a:t>Image</a:t>
            </a:r>
          </a:p>
        </p:txBody>
      </p:sp>
      <p:sp>
        <p:nvSpPr>
          <p:cNvPr id="21" name="TextBox 20">
            <a:extLst>
              <a:ext uri="{FF2B5EF4-FFF2-40B4-BE49-F238E27FC236}">
                <a16:creationId xmlns:a16="http://schemas.microsoft.com/office/drawing/2014/main" id="{F8E0AE4C-99A3-7E40-A76E-64C8D700995E}"/>
              </a:ext>
            </a:extLst>
          </p:cNvPr>
          <p:cNvSpPr txBox="1"/>
          <p:nvPr/>
        </p:nvSpPr>
        <p:spPr>
          <a:xfrm>
            <a:off x="6767980" y="1092934"/>
            <a:ext cx="1322497" cy="369332"/>
          </a:xfrm>
          <a:prstGeom prst="rect">
            <a:avLst/>
          </a:prstGeom>
          <a:noFill/>
          <a:ln>
            <a:solidFill>
              <a:schemeClr val="accent1"/>
            </a:solidFill>
          </a:ln>
        </p:spPr>
        <p:txBody>
          <a:bodyPr wrap="square" rtlCol="0">
            <a:spAutoFit/>
          </a:bodyPr>
          <a:lstStyle/>
          <a:p>
            <a:endParaRPr lang="en-US" dirty="0"/>
          </a:p>
        </p:txBody>
      </p:sp>
      <p:sp>
        <p:nvSpPr>
          <p:cNvPr id="22" name="TextBox 21">
            <a:extLst>
              <a:ext uri="{FF2B5EF4-FFF2-40B4-BE49-F238E27FC236}">
                <a16:creationId xmlns:a16="http://schemas.microsoft.com/office/drawing/2014/main" id="{E95303E7-8C35-4A4B-A858-5A6D1CCE35DA}"/>
              </a:ext>
            </a:extLst>
          </p:cNvPr>
          <p:cNvSpPr txBox="1"/>
          <p:nvPr/>
        </p:nvSpPr>
        <p:spPr>
          <a:xfrm>
            <a:off x="4834315" y="1560398"/>
            <a:ext cx="2163454" cy="369332"/>
          </a:xfrm>
          <a:prstGeom prst="rect">
            <a:avLst/>
          </a:prstGeom>
          <a:noFill/>
        </p:spPr>
        <p:txBody>
          <a:bodyPr wrap="square" rtlCol="0">
            <a:spAutoFit/>
          </a:bodyPr>
          <a:lstStyle/>
          <a:p>
            <a:r>
              <a:rPr lang="en-US" dirty="0"/>
              <a:t>Recipe description</a:t>
            </a:r>
          </a:p>
        </p:txBody>
      </p:sp>
      <p:sp>
        <p:nvSpPr>
          <p:cNvPr id="23" name="TextBox 22">
            <a:extLst>
              <a:ext uri="{FF2B5EF4-FFF2-40B4-BE49-F238E27FC236}">
                <a16:creationId xmlns:a16="http://schemas.microsoft.com/office/drawing/2014/main" id="{61D3A3A3-E8C3-BE4E-A228-F2AE764D308A}"/>
              </a:ext>
            </a:extLst>
          </p:cNvPr>
          <p:cNvSpPr txBox="1"/>
          <p:nvPr/>
        </p:nvSpPr>
        <p:spPr>
          <a:xfrm>
            <a:off x="6852129" y="1560398"/>
            <a:ext cx="1322497" cy="369332"/>
          </a:xfrm>
          <a:prstGeom prst="rect">
            <a:avLst/>
          </a:prstGeom>
          <a:noFill/>
          <a:ln>
            <a:solidFill>
              <a:schemeClr val="accent1"/>
            </a:solidFill>
          </a:ln>
        </p:spPr>
        <p:txBody>
          <a:bodyPr wrap="square" rtlCol="0">
            <a:spAutoFit/>
          </a:bodyPr>
          <a:lstStyle/>
          <a:p>
            <a:endParaRPr lang="en-US" dirty="0"/>
          </a:p>
        </p:txBody>
      </p:sp>
      <p:sp>
        <p:nvSpPr>
          <p:cNvPr id="24" name="TextBox 23">
            <a:extLst>
              <a:ext uri="{FF2B5EF4-FFF2-40B4-BE49-F238E27FC236}">
                <a16:creationId xmlns:a16="http://schemas.microsoft.com/office/drawing/2014/main" id="{0BEDF509-EC9C-DE48-B8C6-5194033C1A09}"/>
              </a:ext>
            </a:extLst>
          </p:cNvPr>
          <p:cNvSpPr txBox="1"/>
          <p:nvPr/>
        </p:nvSpPr>
        <p:spPr>
          <a:xfrm>
            <a:off x="2045378" y="1012789"/>
            <a:ext cx="1365520" cy="646331"/>
          </a:xfrm>
          <a:prstGeom prst="rect">
            <a:avLst/>
          </a:prstGeom>
          <a:noFill/>
        </p:spPr>
        <p:txBody>
          <a:bodyPr wrap="square" rtlCol="0">
            <a:spAutoFit/>
          </a:bodyPr>
          <a:lstStyle/>
          <a:p>
            <a:r>
              <a:rPr lang="en-US" dirty="0"/>
              <a:t>Recipes</a:t>
            </a:r>
          </a:p>
          <a:p>
            <a:endParaRPr lang="en-US" dirty="0"/>
          </a:p>
        </p:txBody>
      </p:sp>
      <p:sp>
        <p:nvSpPr>
          <p:cNvPr id="26" name="Oval 25">
            <a:extLst>
              <a:ext uri="{FF2B5EF4-FFF2-40B4-BE49-F238E27FC236}">
                <a16:creationId xmlns:a16="http://schemas.microsoft.com/office/drawing/2014/main" id="{A33E2997-C26E-2D4C-AD1D-752AF8752D8B}"/>
              </a:ext>
            </a:extLst>
          </p:cNvPr>
          <p:cNvSpPr/>
          <p:nvPr/>
        </p:nvSpPr>
        <p:spPr>
          <a:xfrm>
            <a:off x="5024997" y="3515157"/>
            <a:ext cx="1510679"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a:t>
            </a:r>
          </a:p>
        </p:txBody>
      </p:sp>
      <p:sp>
        <p:nvSpPr>
          <p:cNvPr id="27" name="Oval 26">
            <a:extLst>
              <a:ext uri="{FF2B5EF4-FFF2-40B4-BE49-F238E27FC236}">
                <a16:creationId xmlns:a16="http://schemas.microsoft.com/office/drawing/2014/main" id="{88F04B4C-CAA3-9B4B-914D-9D288387FC94}"/>
              </a:ext>
            </a:extLst>
          </p:cNvPr>
          <p:cNvSpPr/>
          <p:nvPr/>
        </p:nvSpPr>
        <p:spPr>
          <a:xfrm>
            <a:off x="847663" y="2387063"/>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a:t>
            </a:r>
          </a:p>
        </p:txBody>
      </p:sp>
      <p:cxnSp>
        <p:nvCxnSpPr>
          <p:cNvPr id="29" name="Straight Arrow Connector 28">
            <a:extLst>
              <a:ext uri="{FF2B5EF4-FFF2-40B4-BE49-F238E27FC236}">
                <a16:creationId xmlns:a16="http://schemas.microsoft.com/office/drawing/2014/main" id="{B35529F3-7067-4B4E-920F-B5982D42BCB3}"/>
              </a:ext>
            </a:extLst>
          </p:cNvPr>
          <p:cNvCxnSpPr/>
          <p:nvPr/>
        </p:nvCxnSpPr>
        <p:spPr>
          <a:xfrm flipV="1">
            <a:off x="1861005" y="1912359"/>
            <a:ext cx="3205639" cy="65029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D425E3A-5D68-8A44-98A8-28CFE79095E2}"/>
              </a:ext>
            </a:extLst>
          </p:cNvPr>
          <p:cNvCxnSpPr>
            <a:cxnSpLocks/>
          </p:cNvCxnSpPr>
          <p:nvPr/>
        </p:nvCxnSpPr>
        <p:spPr>
          <a:xfrm flipH="1" flipV="1">
            <a:off x="3983622" y="2419251"/>
            <a:ext cx="1313344" cy="1200329"/>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06469F02-1C1D-274F-ABC6-6145CA11F943}"/>
              </a:ext>
            </a:extLst>
          </p:cNvPr>
          <p:cNvSpPr/>
          <p:nvPr/>
        </p:nvSpPr>
        <p:spPr>
          <a:xfrm>
            <a:off x="847662" y="2038679"/>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Edit</a:t>
            </a:r>
          </a:p>
        </p:txBody>
      </p:sp>
      <p:cxnSp>
        <p:nvCxnSpPr>
          <p:cNvPr id="49" name="Straight Arrow Connector 48">
            <a:extLst>
              <a:ext uri="{FF2B5EF4-FFF2-40B4-BE49-F238E27FC236}">
                <a16:creationId xmlns:a16="http://schemas.microsoft.com/office/drawing/2014/main" id="{786A5A76-1CE5-C14D-9F6F-9C08C70ABAEF}"/>
              </a:ext>
            </a:extLst>
          </p:cNvPr>
          <p:cNvCxnSpPr>
            <a:cxnSpLocks/>
            <a:stCxn id="48" idx="6"/>
          </p:cNvCxnSpPr>
          <p:nvPr/>
        </p:nvCxnSpPr>
        <p:spPr>
          <a:xfrm flipH="1">
            <a:off x="1723989" y="2214268"/>
            <a:ext cx="257804" cy="1280205"/>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35C5E830-3D6A-5E4B-925C-7BF8EA40B2F2}"/>
              </a:ext>
            </a:extLst>
          </p:cNvPr>
          <p:cNvSpPr txBox="1"/>
          <p:nvPr/>
        </p:nvSpPr>
        <p:spPr>
          <a:xfrm>
            <a:off x="5010434" y="2176760"/>
            <a:ext cx="1242328" cy="369332"/>
          </a:xfrm>
          <a:prstGeom prst="rect">
            <a:avLst/>
          </a:prstGeom>
          <a:noFill/>
        </p:spPr>
        <p:txBody>
          <a:bodyPr wrap="none" rtlCol="0">
            <a:spAutoFit/>
          </a:bodyPr>
          <a:lstStyle/>
          <a:p>
            <a:r>
              <a:rPr lang="en-US" dirty="0"/>
              <a:t>Ingredients</a:t>
            </a:r>
          </a:p>
        </p:txBody>
      </p:sp>
      <p:sp>
        <p:nvSpPr>
          <p:cNvPr id="65" name="TextBox 64">
            <a:extLst>
              <a:ext uri="{FF2B5EF4-FFF2-40B4-BE49-F238E27FC236}">
                <a16:creationId xmlns:a16="http://schemas.microsoft.com/office/drawing/2014/main" id="{C07C18C2-B7AF-BC44-A23D-2F4E7CD43021}"/>
              </a:ext>
            </a:extLst>
          </p:cNvPr>
          <p:cNvSpPr txBox="1"/>
          <p:nvPr/>
        </p:nvSpPr>
        <p:spPr>
          <a:xfrm>
            <a:off x="6922202" y="2216265"/>
            <a:ext cx="1322497" cy="1477328"/>
          </a:xfrm>
          <a:prstGeom prst="rect">
            <a:avLst/>
          </a:prstGeom>
          <a:noFill/>
          <a:ln>
            <a:solidFill>
              <a:schemeClr val="accent1"/>
            </a:solidFill>
          </a:ln>
        </p:spPr>
        <p:txBody>
          <a:bodyPr wrap="square" rtlCol="0">
            <a:spAutoFit/>
          </a:bodyPr>
          <a:lstStyle/>
          <a:p>
            <a:endParaRPr lang="en-US" dirty="0"/>
          </a:p>
          <a:p>
            <a:endParaRPr lang="en-US" dirty="0"/>
          </a:p>
          <a:p>
            <a:endParaRPr lang="en-US" dirty="0"/>
          </a:p>
          <a:p>
            <a:endParaRPr lang="en-US" dirty="0"/>
          </a:p>
          <a:p>
            <a:endParaRPr lang="en-US" dirty="0"/>
          </a:p>
        </p:txBody>
      </p:sp>
      <p:sp>
        <p:nvSpPr>
          <p:cNvPr id="76" name="TextBox 75">
            <a:extLst>
              <a:ext uri="{FF2B5EF4-FFF2-40B4-BE49-F238E27FC236}">
                <a16:creationId xmlns:a16="http://schemas.microsoft.com/office/drawing/2014/main" id="{2FAD7E14-B8CC-1B4F-AA7A-1936425A73BF}"/>
              </a:ext>
            </a:extLst>
          </p:cNvPr>
          <p:cNvSpPr txBox="1"/>
          <p:nvPr/>
        </p:nvSpPr>
        <p:spPr>
          <a:xfrm>
            <a:off x="165259" y="3245133"/>
            <a:ext cx="5673687" cy="3416320"/>
          </a:xfrm>
          <a:prstGeom prst="rect">
            <a:avLst/>
          </a:prstGeom>
          <a:noFill/>
          <a:ln>
            <a:solidFill>
              <a:schemeClr val="accent1"/>
            </a:solidFill>
          </a:ln>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77" name="TextBox 76">
            <a:extLst>
              <a:ext uri="{FF2B5EF4-FFF2-40B4-BE49-F238E27FC236}">
                <a16:creationId xmlns:a16="http://schemas.microsoft.com/office/drawing/2014/main" id="{A6A72F2A-E2B9-B64C-A139-8F2A52457C2C}"/>
              </a:ext>
            </a:extLst>
          </p:cNvPr>
          <p:cNvSpPr txBox="1"/>
          <p:nvPr/>
        </p:nvSpPr>
        <p:spPr>
          <a:xfrm>
            <a:off x="271352" y="3309932"/>
            <a:ext cx="1712494" cy="369332"/>
          </a:xfrm>
          <a:prstGeom prst="rect">
            <a:avLst/>
          </a:prstGeom>
          <a:noFill/>
        </p:spPr>
        <p:txBody>
          <a:bodyPr wrap="square" rtlCol="0">
            <a:spAutoFit/>
          </a:bodyPr>
          <a:lstStyle/>
          <a:p>
            <a:r>
              <a:rPr lang="en-US" dirty="0"/>
              <a:t>Recipe name</a:t>
            </a:r>
          </a:p>
        </p:txBody>
      </p:sp>
      <p:sp>
        <p:nvSpPr>
          <p:cNvPr id="78" name="TextBox 77">
            <a:extLst>
              <a:ext uri="{FF2B5EF4-FFF2-40B4-BE49-F238E27FC236}">
                <a16:creationId xmlns:a16="http://schemas.microsoft.com/office/drawing/2014/main" id="{F7B210BE-8623-2B4C-AC91-A88097FEAE2D}"/>
              </a:ext>
            </a:extLst>
          </p:cNvPr>
          <p:cNvSpPr txBox="1"/>
          <p:nvPr/>
        </p:nvSpPr>
        <p:spPr>
          <a:xfrm>
            <a:off x="2012841" y="3297917"/>
            <a:ext cx="1322497" cy="369332"/>
          </a:xfrm>
          <a:prstGeom prst="rect">
            <a:avLst/>
          </a:prstGeom>
          <a:noFill/>
          <a:ln>
            <a:solidFill>
              <a:schemeClr val="accent1"/>
            </a:solidFill>
          </a:ln>
        </p:spPr>
        <p:txBody>
          <a:bodyPr wrap="square" rtlCol="0">
            <a:spAutoFit/>
          </a:bodyPr>
          <a:lstStyle/>
          <a:p>
            <a:endParaRPr lang="en-US" dirty="0"/>
          </a:p>
        </p:txBody>
      </p:sp>
      <p:sp>
        <p:nvSpPr>
          <p:cNvPr id="79" name="TextBox 78">
            <a:extLst>
              <a:ext uri="{FF2B5EF4-FFF2-40B4-BE49-F238E27FC236}">
                <a16:creationId xmlns:a16="http://schemas.microsoft.com/office/drawing/2014/main" id="{8A7E332D-63BD-3C4B-B370-5485DB8EE692}"/>
              </a:ext>
            </a:extLst>
          </p:cNvPr>
          <p:cNvSpPr txBox="1"/>
          <p:nvPr/>
        </p:nvSpPr>
        <p:spPr>
          <a:xfrm>
            <a:off x="304656" y="3798670"/>
            <a:ext cx="1712494" cy="369332"/>
          </a:xfrm>
          <a:prstGeom prst="rect">
            <a:avLst/>
          </a:prstGeom>
          <a:noFill/>
        </p:spPr>
        <p:txBody>
          <a:bodyPr wrap="square" rtlCol="0">
            <a:spAutoFit/>
          </a:bodyPr>
          <a:lstStyle/>
          <a:p>
            <a:r>
              <a:rPr lang="en-US" dirty="0"/>
              <a:t>Image</a:t>
            </a:r>
          </a:p>
        </p:txBody>
      </p:sp>
      <p:sp>
        <p:nvSpPr>
          <p:cNvPr id="80" name="TextBox 79">
            <a:extLst>
              <a:ext uri="{FF2B5EF4-FFF2-40B4-BE49-F238E27FC236}">
                <a16:creationId xmlns:a16="http://schemas.microsoft.com/office/drawing/2014/main" id="{AE4F2717-1B47-A049-9FCF-D565247F4DE3}"/>
              </a:ext>
            </a:extLst>
          </p:cNvPr>
          <p:cNvSpPr txBox="1"/>
          <p:nvPr/>
        </p:nvSpPr>
        <p:spPr>
          <a:xfrm>
            <a:off x="1999358" y="3773505"/>
            <a:ext cx="1322497" cy="369332"/>
          </a:xfrm>
          <a:prstGeom prst="rect">
            <a:avLst/>
          </a:prstGeom>
          <a:noFill/>
          <a:ln>
            <a:solidFill>
              <a:schemeClr val="accent1"/>
            </a:solidFill>
          </a:ln>
        </p:spPr>
        <p:txBody>
          <a:bodyPr wrap="square" rtlCol="0">
            <a:spAutoFit/>
          </a:bodyPr>
          <a:lstStyle/>
          <a:p>
            <a:endParaRPr lang="en-US" dirty="0"/>
          </a:p>
        </p:txBody>
      </p:sp>
      <p:sp>
        <p:nvSpPr>
          <p:cNvPr id="81" name="TextBox 80">
            <a:extLst>
              <a:ext uri="{FF2B5EF4-FFF2-40B4-BE49-F238E27FC236}">
                <a16:creationId xmlns:a16="http://schemas.microsoft.com/office/drawing/2014/main" id="{BE114A02-0BCE-AB48-BD0E-B2CC49F03221}"/>
              </a:ext>
            </a:extLst>
          </p:cNvPr>
          <p:cNvSpPr txBox="1"/>
          <p:nvPr/>
        </p:nvSpPr>
        <p:spPr>
          <a:xfrm>
            <a:off x="79176" y="4299423"/>
            <a:ext cx="2163454" cy="369332"/>
          </a:xfrm>
          <a:prstGeom prst="rect">
            <a:avLst/>
          </a:prstGeom>
          <a:noFill/>
        </p:spPr>
        <p:txBody>
          <a:bodyPr wrap="square" rtlCol="0">
            <a:spAutoFit/>
          </a:bodyPr>
          <a:lstStyle/>
          <a:p>
            <a:r>
              <a:rPr lang="en-US" dirty="0"/>
              <a:t>Recipe description</a:t>
            </a:r>
          </a:p>
        </p:txBody>
      </p:sp>
      <p:sp>
        <p:nvSpPr>
          <p:cNvPr id="82" name="TextBox 81">
            <a:extLst>
              <a:ext uri="{FF2B5EF4-FFF2-40B4-BE49-F238E27FC236}">
                <a16:creationId xmlns:a16="http://schemas.microsoft.com/office/drawing/2014/main" id="{56E22036-7D1F-B84D-B6DC-92E1CFF61871}"/>
              </a:ext>
            </a:extLst>
          </p:cNvPr>
          <p:cNvSpPr txBox="1"/>
          <p:nvPr/>
        </p:nvSpPr>
        <p:spPr>
          <a:xfrm>
            <a:off x="2096990" y="4299423"/>
            <a:ext cx="1322497" cy="369332"/>
          </a:xfrm>
          <a:prstGeom prst="rect">
            <a:avLst/>
          </a:prstGeom>
          <a:noFill/>
          <a:ln>
            <a:solidFill>
              <a:schemeClr val="accent1"/>
            </a:solidFill>
          </a:ln>
        </p:spPr>
        <p:txBody>
          <a:bodyPr wrap="square" rtlCol="0">
            <a:spAutoFit/>
          </a:bodyPr>
          <a:lstStyle/>
          <a:p>
            <a:endParaRPr lang="en-US" dirty="0"/>
          </a:p>
        </p:txBody>
      </p:sp>
      <p:sp>
        <p:nvSpPr>
          <p:cNvPr id="83" name="Oval 82">
            <a:extLst>
              <a:ext uri="{FF2B5EF4-FFF2-40B4-BE49-F238E27FC236}">
                <a16:creationId xmlns:a16="http://schemas.microsoft.com/office/drawing/2014/main" id="{0122D1AA-F8B0-414A-9D75-066FB368287B}"/>
              </a:ext>
            </a:extLst>
          </p:cNvPr>
          <p:cNvSpPr/>
          <p:nvPr/>
        </p:nvSpPr>
        <p:spPr>
          <a:xfrm>
            <a:off x="269858" y="6254182"/>
            <a:ext cx="1510679"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a:t>
            </a:r>
          </a:p>
        </p:txBody>
      </p:sp>
      <p:sp>
        <p:nvSpPr>
          <p:cNvPr id="87" name="TextBox 86">
            <a:extLst>
              <a:ext uri="{FF2B5EF4-FFF2-40B4-BE49-F238E27FC236}">
                <a16:creationId xmlns:a16="http://schemas.microsoft.com/office/drawing/2014/main" id="{64F26785-CE89-4741-9C44-F9E56D90ECF2}"/>
              </a:ext>
            </a:extLst>
          </p:cNvPr>
          <p:cNvSpPr txBox="1"/>
          <p:nvPr/>
        </p:nvSpPr>
        <p:spPr>
          <a:xfrm>
            <a:off x="2045378" y="4790535"/>
            <a:ext cx="1322497" cy="1477328"/>
          </a:xfrm>
          <a:prstGeom prst="rect">
            <a:avLst/>
          </a:prstGeom>
          <a:noFill/>
          <a:ln>
            <a:solidFill>
              <a:schemeClr val="accent1"/>
            </a:solidFill>
          </a:ln>
        </p:spPr>
        <p:txBody>
          <a:bodyPr wrap="square" rtlCol="0">
            <a:spAutoFit/>
          </a:bodyPr>
          <a:lstStyle/>
          <a:p>
            <a:endParaRPr lang="en-US" dirty="0"/>
          </a:p>
          <a:p>
            <a:endParaRPr lang="en-US" dirty="0"/>
          </a:p>
          <a:p>
            <a:endParaRPr lang="en-US" dirty="0"/>
          </a:p>
          <a:p>
            <a:endParaRPr lang="en-US" dirty="0"/>
          </a:p>
          <a:p>
            <a:endParaRPr lang="en-US" dirty="0"/>
          </a:p>
        </p:txBody>
      </p:sp>
      <p:sp>
        <p:nvSpPr>
          <p:cNvPr id="88" name="TextBox 87">
            <a:extLst>
              <a:ext uri="{FF2B5EF4-FFF2-40B4-BE49-F238E27FC236}">
                <a16:creationId xmlns:a16="http://schemas.microsoft.com/office/drawing/2014/main" id="{86E69213-8BF0-044B-A476-25A46518B114}"/>
              </a:ext>
            </a:extLst>
          </p:cNvPr>
          <p:cNvSpPr txBox="1"/>
          <p:nvPr/>
        </p:nvSpPr>
        <p:spPr>
          <a:xfrm>
            <a:off x="269858" y="4743437"/>
            <a:ext cx="1792320" cy="369332"/>
          </a:xfrm>
          <a:prstGeom prst="rect">
            <a:avLst/>
          </a:prstGeom>
          <a:noFill/>
        </p:spPr>
        <p:txBody>
          <a:bodyPr wrap="square" rtlCol="0">
            <a:spAutoFit/>
          </a:bodyPr>
          <a:lstStyle/>
          <a:p>
            <a:r>
              <a:rPr lang="en-US" dirty="0"/>
              <a:t>Ingredient</a:t>
            </a:r>
          </a:p>
        </p:txBody>
      </p:sp>
    </p:spTree>
    <p:extLst>
      <p:ext uri="{BB962C8B-B14F-4D97-AF65-F5344CB8AC3E}">
        <p14:creationId xmlns:p14="http://schemas.microsoft.com/office/powerpoint/2010/main" val="16659007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4A394-78F0-954D-A3DB-B400AF165259}"/>
              </a:ext>
            </a:extLst>
          </p:cNvPr>
          <p:cNvSpPr>
            <a:spLocks noGrp="1"/>
          </p:cNvSpPr>
          <p:nvPr>
            <p:ph type="title"/>
          </p:nvPr>
        </p:nvSpPr>
        <p:spPr/>
        <p:txBody>
          <a:bodyPr/>
          <a:lstStyle/>
          <a:p>
            <a:r>
              <a:rPr lang="en-US" dirty="0"/>
              <a:t>Scenario: Adding Recipe </a:t>
            </a:r>
          </a:p>
        </p:txBody>
      </p:sp>
      <p:sp>
        <p:nvSpPr>
          <p:cNvPr id="3" name="Content Placeholder 2">
            <a:extLst>
              <a:ext uri="{FF2B5EF4-FFF2-40B4-BE49-F238E27FC236}">
                <a16:creationId xmlns:a16="http://schemas.microsoft.com/office/drawing/2014/main" id="{5B068ABF-C4BE-674A-BE5B-A2BFE937782D}"/>
              </a:ext>
            </a:extLst>
          </p:cNvPr>
          <p:cNvSpPr>
            <a:spLocks noGrp="1"/>
          </p:cNvSpPr>
          <p:nvPr>
            <p:ph idx="1"/>
          </p:nvPr>
        </p:nvSpPr>
        <p:spPr>
          <a:xfrm>
            <a:off x="409575" y="4682331"/>
            <a:ext cx="10515600" cy="4351338"/>
          </a:xfrm>
        </p:spPr>
        <p:txBody>
          <a:bodyPr/>
          <a:lstStyle/>
          <a:p>
            <a:pPr marL="971550" lvl="1" indent="-514350">
              <a:buFont typeface="+mj-lt"/>
              <a:buAutoNum type="arabicPeriod"/>
            </a:pPr>
            <a:r>
              <a:rPr lang="en-US" dirty="0"/>
              <a:t>Directs them to another page and allows them to add the information</a:t>
            </a:r>
          </a:p>
          <a:p>
            <a:pPr marL="971550" lvl="1" indent="-514350">
              <a:buFont typeface="+mj-lt"/>
              <a:buAutoNum type="arabicPeriod"/>
            </a:pPr>
            <a:r>
              <a:rPr lang="en-US" dirty="0"/>
              <a:t>Once the save button is pressed, the user should be directed back to the recipe page and the new recipe should be displayed </a:t>
            </a:r>
          </a:p>
        </p:txBody>
      </p:sp>
      <p:sp>
        <p:nvSpPr>
          <p:cNvPr id="4" name="TextBox 3">
            <a:extLst>
              <a:ext uri="{FF2B5EF4-FFF2-40B4-BE49-F238E27FC236}">
                <a16:creationId xmlns:a16="http://schemas.microsoft.com/office/drawing/2014/main" id="{0D4F6695-A8AD-BE42-B370-8D53AA17A764}"/>
              </a:ext>
            </a:extLst>
          </p:cNvPr>
          <p:cNvSpPr txBox="1"/>
          <p:nvPr/>
        </p:nvSpPr>
        <p:spPr>
          <a:xfrm>
            <a:off x="700088" y="4114800"/>
            <a:ext cx="845681" cy="584775"/>
          </a:xfrm>
          <a:prstGeom prst="rect">
            <a:avLst/>
          </a:prstGeom>
          <a:noFill/>
        </p:spPr>
        <p:txBody>
          <a:bodyPr wrap="none" rtlCol="0">
            <a:spAutoFit/>
          </a:bodyPr>
          <a:lstStyle/>
          <a:p>
            <a:r>
              <a:rPr lang="en-US" sz="3200" dirty="0"/>
              <a:t>Test</a:t>
            </a:r>
          </a:p>
        </p:txBody>
      </p:sp>
      <p:sp>
        <p:nvSpPr>
          <p:cNvPr id="5" name="TextBox 4">
            <a:extLst>
              <a:ext uri="{FF2B5EF4-FFF2-40B4-BE49-F238E27FC236}">
                <a16:creationId xmlns:a16="http://schemas.microsoft.com/office/drawing/2014/main" id="{89791562-D3FB-F24B-9A35-D008240F7B57}"/>
              </a:ext>
            </a:extLst>
          </p:cNvPr>
          <p:cNvSpPr txBox="1"/>
          <p:nvPr/>
        </p:nvSpPr>
        <p:spPr>
          <a:xfrm>
            <a:off x="1000125" y="1814513"/>
            <a:ext cx="9144000" cy="830997"/>
          </a:xfrm>
          <a:prstGeom prst="rect">
            <a:avLst/>
          </a:prstGeom>
          <a:noFill/>
        </p:spPr>
        <p:txBody>
          <a:bodyPr wrap="square" rtlCol="0">
            <a:spAutoFit/>
          </a:bodyPr>
          <a:lstStyle/>
          <a:p>
            <a:r>
              <a:rPr lang="en-US" sz="2800" dirty="0"/>
              <a:t>User Story</a:t>
            </a:r>
          </a:p>
          <a:p>
            <a:pPr marL="457200" indent="-457200">
              <a:buFont typeface="+mj-lt"/>
              <a:buAutoNum type="arabicPeriod"/>
            </a:pPr>
            <a:r>
              <a:rPr lang="en-US" sz="2000" dirty="0"/>
              <a:t>Shows an add button. When clicked it should allow the user to add a recipe</a:t>
            </a:r>
          </a:p>
        </p:txBody>
      </p:sp>
    </p:spTree>
    <p:extLst>
      <p:ext uri="{BB962C8B-B14F-4D97-AF65-F5344CB8AC3E}">
        <p14:creationId xmlns:p14="http://schemas.microsoft.com/office/powerpoint/2010/main" val="2796898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4A394-78F0-954D-A3DB-B400AF165259}"/>
              </a:ext>
            </a:extLst>
          </p:cNvPr>
          <p:cNvSpPr>
            <a:spLocks noGrp="1"/>
          </p:cNvSpPr>
          <p:nvPr>
            <p:ph type="title"/>
          </p:nvPr>
        </p:nvSpPr>
        <p:spPr/>
        <p:txBody>
          <a:bodyPr/>
          <a:lstStyle/>
          <a:p>
            <a:r>
              <a:rPr lang="en-US" dirty="0"/>
              <a:t>Scenario: Editing the recipes </a:t>
            </a:r>
          </a:p>
        </p:txBody>
      </p:sp>
      <p:sp>
        <p:nvSpPr>
          <p:cNvPr id="3" name="Content Placeholder 2">
            <a:extLst>
              <a:ext uri="{FF2B5EF4-FFF2-40B4-BE49-F238E27FC236}">
                <a16:creationId xmlns:a16="http://schemas.microsoft.com/office/drawing/2014/main" id="{5B068ABF-C4BE-674A-BE5B-A2BFE937782D}"/>
              </a:ext>
            </a:extLst>
          </p:cNvPr>
          <p:cNvSpPr>
            <a:spLocks noGrp="1"/>
          </p:cNvSpPr>
          <p:nvPr>
            <p:ph idx="1"/>
          </p:nvPr>
        </p:nvSpPr>
        <p:spPr>
          <a:xfrm>
            <a:off x="409575" y="4682331"/>
            <a:ext cx="10515600" cy="1604169"/>
          </a:xfrm>
        </p:spPr>
        <p:txBody>
          <a:bodyPr/>
          <a:lstStyle/>
          <a:p>
            <a:pPr marL="971550" lvl="1" indent="-514350">
              <a:buFont typeface="+mj-lt"/>
              <a:buAutoNum type="arabicPeriod"/>
            </a:pPr>
            <a:r>
              <a:rPr lang="en-US" dirty="0"/>
              <a:t>Directs them to another page and allows them to edit the information</a:t>
            </a:r>
          </a:p>
          <a:p>
            <a:pPr marL="971550" lvl="1" indent="-514350">
              <a:buFont typeface="+mj-lt"/>
              <a:buAutoNum type="arabicPeriod"/>
            </a:pPr>
            <a:r>
              <a:rPr lang="en-US" dirty="0"/>
              <a:t>Once the update button is pressed, the user should be directed back to the events page and with the updated information</a:t>
            </a:r>
          </a:p>
          <a:p>
            <a:pPr marL="1428750" lvl="2" indent="-514350">
              <a:buFont typeface="+mj-lt"/>
              <a:buAutoNum type="arabicPeriod"/>
            </a:pPr>
            <a:r>
              <a:rPr lang="en-US" dirty="0"/>
              <a:t>If the fields are left blank, the recipe will be removed</a:t>
            </a:r>
          </a:p>
          <a:p>
            <a:pPr marL="971550" lvl="1" indent="-514350">
              <a:buFont typeface="+mj-lt"/>
              <a:buAutoNum type="arabicPeriod"/>
            </a:pPr>
            <a:endParaRPr lang="en-US" dirty="0"/>
          </a:p>
        </p:txBody>
      </p:sp>
      <p:sp>
        <p:nvSpPr>
          <p:cNvPr id="4" name="TextBox 3">
            <a:extLst>
              <a:ext uri="{FF2B5EF4-FFF2-40B4-BE49-F238E27FC236}">
                <a16:creationId xmlns:a16="http://schemas.microsoft.com/office/drawing/2014/main" id="{0D4F6695-A8AD-BE42-B370-8D53AA17A764}"/>
              </a:ext>
            </a:extLst>
          </p:cNvPr>
          <p:cNvSpPr txBox="1"/>
          <p:nvPr/>
        </p:nvSpPr>
        <p:spPr>
          <a:xfrm>
            <a:off x="700088" y="4114800"/>
            <a:ext cx="845681" cy="584775"/>
          </a:xfrm>
          <a:prstGeom prst="rect">
            <a:avLst/>
          </a:prstGeom>
          <a:noFill/>
        </p:spPr>
        <p:txBody>
          <a:bodyPr wrap="none" rtlCol="0">
            <a:spAutoFit/>
          </a:bodyPr>
          <a:lstStyle/>
          <a:p>
            <a:r>
              <a:rPr lang="en-US" sz="3200" dirty="0"/>
              <a:t>Test</a:t>
            </a:r>
          </a:p>
        </p:txBody>
      </p:sp>
      <p:sp>
        <p:nvSpPr>
          <p:cNvPr id="5" name="TextBox 4">
            <a:extLst>
              <a:ext uri="{FF2B5EF4-FFF2-40B4-BE49-F238E27FC236}">
                <a16:creationId xmlns:a16="http://schemas.microsoft.com/office/drawing/2014/main" id="{89791562-D3FB-F24B-9A35-D008240F7B57}"/>
              </a:ext>
            </a:extLst>
          </p:cNvPr>
          <p:cNvSpPr txBox="1"/>
          <p:nvPr/>
        </p:nvSpPr>
        <p:spPr>
          <a:xfrm>
            <a:off x="1000125" y="1814513"/>
            <a:ext cx="9144000" cy="830997"/>
          </a:xfrm>
          <a:prstGeom prst="rect">
            <a:avLst/>
          </a:prstGeom>
          <a:noFill/>
        </p:spPr>
        <p:txBody>
          <a:bodyPr wrap="square" rtlCol="0">
            <a:spAutoFit/>
          </a:bodyPr>
          <a:lstStyle/>
          <a:p>
            <a:r>
              <a:rPr lang="en-US" sz="2800" dirty="0"/>
              <a:t>User Story</a:t>
            </a:r>
          </a:p>
          <a:p>
            <a:pPr marL="457200" indent="-457200">
              <a:buFont typeface="+mj-lt"/>
              <a:buAutoNum type="arabicPeriod"/>
            </a:pPr>
            <a:r>
              <a:rPr lang="en-US" sz="2000" dirty="0"/>
              <a:t>Shows an edit button. When clicked it should allow the user to edit current events</a:t>
            </a:r>
          </a:p>
        </p:txBody>
      </p:sp>
    </p:spTree>
    <p:extLst>
      <p:ext uri="{BB962C8B-B14F-4D97-AF65-F5344CB8AC3E}">
        <p14:creationId xmlns:p14="http://schemas.microsoft.com/office/powerpoint/2010/main" val="2458995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6596BF9-9D11-0242-9EAB-336E2D9B53AD}"/>
              </a:ext>
            </a:extLst>
          </p:cNvPr>
          <p:cNvSpPr txBox="1"/>
          <p:nvPr/>
        </p:nvSpPr>
        <p:spPr>
          <a:xfrm>
            <a:off x="3039072" y="153997"/>
            <a:ext cx="6955622" cy="646331"/>
          </a:xfrm>
          <a:prstGeom prst="rect">
            <a:avLst/>
          </a:prstGeom>
          <a:noFill/>
        </p:spPr>
        <p:txBody>
          <a:bodyPr wrap="none" rtlCol="0">
            <a:spAutoFit/>
          </a:bodyPr>
          <a:lstStyle/>
          <a:p>
            <a:r>
              <a:rPr lang="en-US" dirty="0"/>
              <a:t>How the page will look like for when admin adds/edit the tips and tricks </a:t>
            </a:r>
          </a:p>
          <a:p>
            <a:endParaRPr lang="en-US" dirty="0"/>
          </a:p>
        </p:txBody>
      </p:sp>
      <p:sp>
        <p:nvSpPr>
          <p:cNvPr id="5" name="TextBox 4">
            <a:extLst>
              <a:ext uri="{FF2B5EF4-FFF2-40B4-BE49-F238E27FC236}">
                <a16:creationId xmlns:a16="http://schemas.microsoft.com/office/drawing/2014/main" id="{675558ED-7BEB-1E4D-B1B3-9E6C30774ECA}"/>
              </a:ext>
            </a:extLst>
          </p:cNvPr>
          <p:cNvSpPr txBox="1"/>
          <p:nvPr/>
        </p:nvSpPr>
        <p:spPr>
          <a:xfrm>
            <a:off x="313414" y="800329"/>
            <a:ext cx="3473342" cy="1957387"/>
          </a:xfrm>
          <a:prstGeom prst="rect">
            <a:avLst/>
          </a:prstGeom>
          <a:noFill/>
          <a:ln>
            <a:solidFill>
              <a:schemeClr val="accent1"/>
            </a:solidFill>
          </a:ln>
        </p:spPr>
        <p:txBody>
          <a:bodyPr wrap="square" rtlCol="0">
            <a:spAutoFit/>
          </a:bodyPr>
          <a:lstStyle/>
          <a:p>
            <a:endParaRPr lang="en-US" dirty="0"/>
          </a:p>
        </p:txBody>
      </p:sp>
      <p:sp>
        <p:nvSpPr>
          <p:cNvPr id="6" name="TextBox 5">
            <a:extLst>
              <a:ext uri="{FF2B5EF4-FFF2-40B4-BE49-F238E27FC236}">
                <a16:creationId xmlns:a16="http://schemas.microsoft.com/office/drawing/2014/main" id="{90398B56-D000-1142-A560-2C4A1954B9F3}"/>
              </a:ext>
            </a:extLst>
          </p:cNvPr>
          <p:cNvSpPr txBox="1"/>
          <p:nvPr/>
        </p:nvSpPr>
        <p:spPr>
          <a:xfrm>
            <a:off x="313414" y="800328"/>
            <a:ext cx="572487" cy="265221"/>
          </a:xfrm>
          <a:prstGeom prst="rect">
            <a:avLst/>
          </a:prstGeom>
          <a:noFill/>
        </p:spPr>
        <p:txBody>
          <a:bodyPr wrap="square" rtlCol="0">
            <a:spAutoFit/>
          </a:bodyPr>
          <a:lstStyle/>
          <a:p>
            <a:r>
              <a:rPr lang="en-US" sz="1100" dirty="0"/>
              <a:t>Logo</a:t>
            </a:r>
            <a:endParaRPr lang="en-US" dirty="0"/>
          </a:p>
        </p:txBody>
      </p:sp>
      <p:sp>
        <p:nvSpPr>
          <p:cNvPr id="7" name="TextBox 6">
            <a:extLst>
              <a:ext uri="{FF2B5EF4-FFF2-40B4-BE49-F238E27FC236}">
                <a16:creationId xmlns:a16="http://schemas.microsoft.com/office/drawing/2014/main" id="{609C2C50-6CFA-3C4E-8791-D56933CE6B09}"/>
              </a:ext>
            </a:extLst>
          </p:cNvPr>
          <p:cNvSpPr txBox="1"/>
          <p:nvPr/>
        </p:nvSpPr>
        <p:spPr>
          <a:xfrm>
            <a:off x="684394" y="810335"/>
            <a:ext cx="572487" cy="265221"/>
          </a:xfrm>
          <a:prstGeom prst="rect">
            <a:avLst/>
          </a:prstGeom>
          <a:noFill/>
        </p:spPr>
        <p:txBody>
          <a:bodyPr wrap="square" rtlCol="0">
            <a:spAutoFit/>
          </a:bodyPr>
          <a:lstStyle/>
          <a:p>
            <a:r>
              <a:rPr lang="en-US" sz="1100" dirty="0"/>
              <a:t>Home</a:t>
            </a:r>
            <a:endParaRPr lang="en-US" dirty="0"/>
          </a:p>
        </p:txBody>
      </p:sp>
      <p:sp>
        <p:nvSpPr>
          <p:cNvPr id="8" name="TextBox 7">
            <a:extLst>
              <a:ext uri="{FF2B5EF4-FFF2-40B4-BE49-F238E27FC236}">
                <a16:creationId xmlns:a16="http://schemas.microsoft.com/office/drawing/2014/main" id="{39EF6F60-6AC3-C64F-9D22-D24D10B76E3B}"/>
              </a:ext>
            </a:extLst>
          </p:cNvPr>
          <p:cNvSpPr txBox="1"/>
          <p:nvPr/>
        </p:nvSpPr>
        <p:spPr>
          <a:xfrm>
            <a:off x="1115713" y="812594"/>
            <a:ext cx="664653" cy="261610"/>
          </a:xfrm>
          <a:prstGeom prst="rect">
            <a:avLst/>
          </a:prstGeom>
          <a:noFill/>
        </p:spPr>
        <p:txBody>
          <a:bodyPr wrap="square" rtlCol="0">
            <a:spAutoFit/>
          </a:bodyPr>
          <a:lstStyle/>
          <a:p>
            <a:r>
              <a:rPr lang="en-US" sz="1100" dirty="0"/>
              <a:t>Recipe</a:t>
            </a:r>
            <a:endParaRPr lang="en-US" dirty="0"/>
          </a:p>
        </p:txBody>
      </p:sp>
      <p:sp>
        <p:nvSpPr>
          <p:cNvPr id="9" name="TextBox 8">
            <a:extLst>
              <a:ext uri="{FF2B5EF4-FFF2-40B4-BE49-F238E27FC236}">
                <a16:creationId xmlns:a16="http://schemas.microsoft.com/office/drawing/2014/main" id="{509FA4E5-11FD-3E46-89C6-08BEFD2A7FC3}"/>
              </a:ext>
            </a:extLst>
          </p:cNvPr>
          <p:cNvSpPr txBox="1"/>
          <p:nvPr/>
        </p:nvSpPr>
        <p:spPr>
          <a:xfrm>
            <a:off x="2582665" y="824859"/>
            <a:ext cx="757324" cy="261610"/>
          </a:xfrm>
          <a:prstGeom prst="rect">
            <a:avLst/>
          </a:prstGeom>
          <a:noFill/>
        </p:spPr>
        <p:txBody>
          <a:bodyPr wrap="square" rtlCol="0">
            <a:spAutoFit/>
          </a:bodyPr>
          <a:lstStyle/>
          <a:p>
            <a:r>
              <a:rPr lang="en-US" sz="1100" dirty="0"/>
              <a:t>Officers</a:t>
            </a:r>
            <a:endParaRPr lang="en-US" dirty="0"/>
          </a:p>
        </p:txBody>
      </p:sp>
      <p:sp>
        <p:nvSpPr>
          <p:cNvPr id="10" name="TextBox 9">
            <a:extLst>
              <a:ext uri="{FF2B5EF4-FFF2-40B4-BE49-F238E27FC236}">
                <a16:creationId xmlns:a16="http://schemas.microsoft.com/office/drawing/2014/main" id="{099900D7-3A24-1C4A-9537-F9E13FB8B033}"/>
              </a:ext>
            </a:extLst>
          </p:cNvPr>
          <p:cNvSpPr txBox="1"/>
          <p:nvPr/>
        </p:nvSpPr>
        <p:spPr>
          <a:xfrm>
            <a:off x="1639198" y="824859"/>
            <a:ext cx="1144974" cy="261610"/>
          </a:xfrm>
          <a:prstGeom prst="rect">
            <a:avLst/>
          </a:prstGeom>
          <a:noFill/>
        </p:spPr>
        <p:txBody>
          <a:bodyPr wrap="square" rtlCol="0">
            <a:spAutoFit/>
          </a:bodyPr>
          <a:lstStyle/>
          <a:p>
            <a:r>
              <a:rPr lang="en-US" sz="1100" dirty="0"/>
              <a:t>Tips and Tricks</a:t>
            </a:r>
            <a:endParaRPr lang="en-US" dirty="0"/>
          </a:p>
        </p:txBody>
      </p:sp>
      <p:sp>
        <p:nvSpPr>
          <p:cNvPr id="11" name="TextBox 10">
            <a:extLst>
              <a:ext uri="{FF2B5EF4-FFF2-40B4-BE49-F238E27FC236}">
                <a16:creationId xmlns:a16="http://schemas.microsoft.com/office/drawing/2014/main" id="{CCAFD14F-1B59-6048-9B2F-9A81D5DB945B}"/>
              </a:ext>
            </a:extLst>
          </p:cNvPr>
          <p:cNvSpPr txBox="1"/>
          <p:nvPr/>
        </p:nvSpPr>
        <p:spPr>
          <a:xfrm>
            <a:off x="3131248" y="832906"/>
            <a:ext cx="663384" cy="261610"/>
          </a:xfrm>
          <a:prstGeom prst="rect">
            <a:avLst/>
          </a:prstGeom>
          <a:noFill/>
        </p:spPr>
        <p:txBody>
          <a:bodyPr wrap="square" rtlCol="0">
            <a:spAutoFit/>
          </a:bodyPr>
          <a:lstStyle/>
          <a:p>
            <a:r>
              <a:rPr lang="en-US" sz="1100" dirty="0"/>
              <a:t>Events</a:t>
            </a:r>
            <a:endParaRPr lang="en-US" dirty="0"/>
          </a:p>
        </p:txBody>
      </p:sp>
      <p:sp>
        <p:nvSpPr>
          <p:cNvPr id="12" name="TextBox 11">
            <a:extLst>
              <a:ext uri="{FF2B5EF4-FFF2-40B4-BE49-F238E27FC236}">
                <a16:creationId xmlns:a16="http://schemas.microsoft.com/office/drawing/2014/main" id="{1C5823EB-44AA-B74C-A630-E517ABB07C87}"/>
              </a:ext>
            </a:extLst>
          </p:cNvPr>
          <p:cNvSpPr txBox="1"/>
          <p:nvPr/>
        </p:nvSpPr>
        <p:spPr>
          <a:xfrm>
            <a:off x="576172" y="1354587"/>
            <a:ext cx="989530" cy="646331"/>
          </a:xfrm>
          <a:prstGeom prst="rect">
            <a:avLst/>
          </a:prstGeom>
          <a:noFill/>
        </p:spPr>
        <p:txBody>
          <a:bodyPr wrap="square" rtlCol="0">
            <a:spAutoFit/>
          </a:bodyPr>
          <a:lstStyle/>
          <a:p>
            <a:endParaRPr lang="en-US" dirty="0"/>
          </a:p>
          <a:p>
            <a:endParaRPr lang="en-US" dirty="0"/>
          </a:p>
        </p:txBody>
      </p:sp>
      <p:sp>
        <p:nvSpPr>
          <p:cNvPr id="13" name="TextBox 12">
            <a:extLst>
              <a:ext uri="{FF2B5EF4-FFF2-40B4-BE49-F238E27FC236}">
                <a16:creationId xmlns:a16="http://schemas.microsoft.com/office/drawing/2014/main" id="{90A8CE79-00DF-9E4B-8686-591A5D56BFB0}"/>
              </a:ext>
            </a:extLst>
          </p:cNvPr>
          <p:cNvSpPr txBox="1"/>
          <p:nvPr/>
        </p:nvSpPr>
        <p:spPr>
          <a:xfrm>
            <a:off x="656678" y="1132630"/>
            <a:ext cx="2786813" cy="1200329"/>
          </a:xfrm>
          <a:prstGeom prst="rect">
            <a:avLst/>
          </a:prstGeom>
          <a:noFill/>
          <a:ln>
            <a:solidFill>
              <a:schemeClr val="accent1"/>
            </a:solidFill>
          </a:ln>
        </p:spPr>
        <p:txBody>
          <a:bodyPr wrap="square" rtlCol="0">
            <a:spAutoFit/>
          </a:bodyPr>
          <a:lstStyle/>
          <a:p>
            <a:r>
              <a:rPr lang="en-US" dirty="0"/>
              <a:t>The tips  and tricks </a:t>
            </a:r>
          </a:p>
          <a:p>
            <a:endParaRPr lang="en-US" dirty="0"/>
          </a:p>
          <a:p>
            <a:endParaRPr lang="en-US" dirty="0"/>
          </a:p>
          <a:p>
            <a:endParaRPr lang="en-US" dirty="0"/>
          </a:p>
        </p:txBody>
      </p:sp>
      <p:sp>
        <p:nvSpPr>
          <p:cNvPr id="14" name="Oval 13">
            <a:extLst>
              <a:ext uri="{FF2B5EF4-FFF2-40B4-BE49-F238E27FC236}">
                <a16:creationId xmlns:a16="http://schemas.microsoft.com/office/drawing/2014/main" id="{160283E7-C197-CF48-81FF-FE33791AACF8}"/>
              </a:ext>
            </a:extLst>
          </p:cNvPr>
          <p:cNvSpPr/>
          <p:nvPr/>
        </p:nvSpPr>
        <p:spPr>
          <a:xfrm>
            <a:off x="847663" y="2387063"/>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Edit</a:t>
            </a:r>
          </a:p>
        </p:txBody>
      </p:sp>
      <p:sp>
        <p:nvSpPr>
          <p:cNvPr id="15" name="Oval 14">
            <a:extLst>
              <a:ext uri="{FF2B5EF4-FFF2-40B4-BE49-F238E27FC236}">
                <a16:creationId xmlns:a16="http://schemas.microsoft.com/office/drawing/2014/main" id="{A013C7E9-C685-604C-BFEC-176E40E2CF98}"/>
              </a:ext>
            </a:extLst>
          </p:cNvPr>
          <p:cNvSpPr/>
          <p:nvPr/>
        </p:nvSpPr>
        <p:spPr>
          <a:xfrm>
            <a:off x="2128192" y="2400040"/>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a:t>
            </a:r>
          </a:p>
        </p:txBody>
      </p:sp>
      <p:sp>
        <p:nvSpPr>
          <p:cNvPr id="16" name="TextBox 15">
            <a:extLst>
              <a:ext uri="{FF2B5EF4-FFF2-40B4-BE49-F238E27FC236}">
                <a16:creationId xmlns:a16="http://schemas.microsoft.com/office/drawing/2014/main" id="{57194591-A0AB-5A40-B1F1-A8933D3BC883}"/>
              </a:ext>
            </a:extLst>
          </p:cNvPr>
          <p:cNvSpPr txBox="1"/>
          <p:nvPr/>
        </p:nvSpPr>
        <p:spPr>
          <a:xfrm>
            <a:off x="4830921" y="858070"/>
            <a:ext cx="3473342" cy="1957387"/>
          </a:xfrm>
          <a:prstGeom prst="rect">
            <a:avLst/>
          </a:prstGeom>
          <a:noFill/>
          <a:ln>
            <a:solidFill>
              <a:schemeClr val="accent1"/>
            </a:solidFill>
          </a:ln>
        </p:spPr>
        <p:txBody>
          <a:bodyPr wrap="square" rtlCol="0">
            <a:spAutoFit/>
          </a:bodyPr>
          <a:lstStyle/>
          <a:p>
            <a:endParaRPr lang="en-US" dirty="0"/>
          </a:p>
        </p:txBody>
      </p:sp>
      <p:sp>
        <p:nvSpPr>
          <p:cNvPr id="17" name="TextBox 16">
            <a:extLst>
              <a:ext uri="{FF2B5EF4-FFF2-40B4-BE49-F238E27FC236}">
                <a16:creationId xmlns:a16="http://schemas.microsoft.com/office/drawing/2014/main" id="{1307F8E6-8144-AC4D-8E51-A6EAAC2F7C3B}"/>
              </a:ext>
            </a:extLst>
          </p:cNvPr>
          <p:cNvSpPr txBox="1"/>
          <p:nvPr/>
        </p:nvSpPr>
        <p:spPr>
          <a:xfrm>
            <a:off x="4937013" y="922868"/>
            <a:ext cx="1712494" cy="646331"/>
          </a:xfrm>
          <a:prstGeom prst="rect">
            <a:avLst/>
          </a:prstGeom>
          <a:noFill/>
        </p:spPr>
        <p:txBody>
          <a:bodyPr wrap="square" rtlCol="0">
            <a:spAutoFit/>
          </a:bodyPr>
          <a:lstStyle/>
          <a:p>
            <a:r>
              <a:rPr lang="en-US" dirty="0"/>
              <a:t>Tips and tricks name</a:t>
            </a:r>
          </a:p>
        </p:txBody>
      </p:sp>
      <p:sp>
        <p:nvSpPr>
          <p:cNvPr id="18" name="TextBox 17">
            <a:extLst>
              <a:ext uri="{FF2B5EF4-FFF2-40B4-BE49-F238E27FC236}">
                <a16:creationId xmlns:a16="http://schemas.microsoft.com/office/drawing/2014/main" id="{422745A7-2C7A-D04B-8637-83BBF72E924A}"/>
              </a:ext>
            </a:extLst>
          </p:cNvPr>
          <p:cNvSpPr txBox="1"/>
          <p:nvPr/>
        </p:nvSpPr>
        <p:spPr>
          <a:xfrm>
            <a:off x="6678502" y="910853"/>
            <a:ext cx="1322497" cy="369332"/>
          </a:xfrm>
          <a:prstGeom prst="rect">
            <a:avLst/>
          </a:prstGeom>
          <a:noFill/>
          <a:ln>
            <a:solidFill>
              <a:schemeClr val="accent1"/>
            </a:solidFill>
          </a:ln>
        </p:spPr>
        <p:txBody>
          <a:bodyPr wrap="square" rtlCol="0">
            <a:spAutoFit/>
          </a:bodyPr>
          <a:lstStyle/>
          <a:p>
            <a:endParaRPr lang="en-US" dirty="0"/>
          </a:p>
        </p:txBody>
      </p:sp>
      <p:sp>
        <p:nvSpPr>
          <p:cNvPr id="19" name="TextBox 18">
            <a:extLst>
              <a:ext uri="{FF2B5EF4-FFF2-40B4-BE49-F238E27FC236}">
                <a16:creationId xmlns:a16="http://schemas.microsoft.com/office/drawing/2014/main" id="{A71C43D8-FA6A-C346-BD02-8B2FE658AD2B}"/>
              </a:ext>
            </a:extLst>
          </p:cNvPr>
          <p:cNvSpPr txBox="1"/>
          <p:nvPr/>
        </p:nvSpPr>
        <p:spPr>
          <a:xfrm>
            <a:off x="4937013" y="1595640"/>
            <a:ext cx="1712494" cy="369332"/>
          </a:xfrm>
          <a:prstGeom prst="rect">
            <a:avLst/>
          </a:prstGeom>
          <a:noFill/>
        </p:spPr>
        <p:txBody>
          <a:bodyPr wrap="square" rtlCol="0">
            <a:spAutoFit/>
          </a:bodyPr>
          <a:lstStyle/>
          <a:p>
            <a:r>
              <a:rPr lang="en-US" dirty="0"/>
              <a:t>Description</a:t>
            </a:r>
          </a:p>
        </p:txBody>
      </p:sp>
      <p:sp>
        <p:nvSpPr>
          <p:cNvPr id="20" name="TextBox 19">
            <a:extLst>
              <a:ext uri="{FF2B5EF4-FFF2-40B4-BE49-F238E27FC236}">
                <a16:creationId xmlns:a16="http://schemas.microsoft.com/office/drawing/2014/main" id="{8BAFADA9-9575-8F44-8658-02A9B85F1B74}"/>
              </a:ext>
            </a:extLst>
          </p:cNvPr>
          <p:cNvSpPr txBox="1"/>
          <p:nvPr/>
        </p:nvSpPr>
        <p:spPr>
          <a:xfrm>
            <a:off x="6678502" y="1631586"/>
            <a:ext cx="1322497" cy="369332"/>
          </a:xfrm>
          <a:prstGeom prst="rect">
            <a:avLst/>
          </a:prstGeom>
          <a:noFill/>
          <a:ln>
            <a:solidFill>
              <a:schemeClr val="accent1"/>
            </a:solidFill>
          </a:ln>
        </p:spPr>
        <p:txBody>
          <a:bodyPr wrap="square" rtlCol="0">
            <a:spAutoFit/>
          </a:bodyPr>
          <a:lstStyle/>
          <a:p>
            <a:endParaRPr lang="en-US" dirty="0"/>
          </a:p>
        </p:txBody>
      </p:sp>
      <p:sp>
        <p:nvSpPr>
          <p:cNvPr id="23" name="Oval 22">
            <a:extLst>
              <a:ext uri="{FF2B5EF4-FFF2-40B4-BE49-F238E27FC236}">
                <a16:creationId xmlns:a16="http://schemas.microsoft.com/office/drawing/2014/main" id="{8AE36E7D-A5D8-B341-94FF-8BC4F8B17916}"/>
              </a:ext>
            </a:extLst>
          </p:cNvPr>
          <p:cNvSpPr/>
          <p:nvPr/>
        </p:nvSpPr>
        <p:spPr>
          <a:xfrm>
            <a:off x="5066644" y="2419251"/>
            <a:ext cx="1509790"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a:t>
            </a:r>
          </a:p>
        </p:txBody>
      </p:sp>
      <p:cxnSp>
        <p:nvCxnSpPr>
          <p:cNvPr id="24" name="Straight Arrow Connector 23">
            <a:extLst>
              <a:ext uri="{FF2B5EF4-FFF2-40B4-BE49-F238E27FC236}">
                <a16:creationId xmlns:a16="http://schemas.microsoft.com/office/drawing/2014/main" id="{CCF8E671-1CA4-F249-88F0-0F885370AB44}"/>
              </a:ext>
            </a:extLst>
          </p:cNvPr>
          <p:cNvCxnSpPr/>
          <p:nvPr/>
        </p:nvCxnSpPr>
        <p:spPr>
          <a:xfrm flipV="1">
            <a:off x="1861005" y="1912359"/>
            <a:ext cx="3205639" cy="65029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EA8D71B-FE89-524E-8530-4847E0BAEF85}"/>
              </a:ext>
            </a:extLst>
          </p:cNvPr>
          <p:cNvSpPr txBox="1"/>
          <p:nvPr/>
        </p:nvSpPr>
        <p:spPr>
          <a:xfrm>
            <a:off x="245123" y="3316655"/>
            <a:ext cx="3473342" cy="1957387"/>
          </a:xfrm>
          <a:prstGeom prst="rect">
            <a:avLst/>
          </a:prstGeom>
          <a:noFill/>
          <a:ln>
            <a:solidFill>
              <a:schemeClr val="accent1"/>
            </a:solidFill>
          </a:ln>
        </p:spPr>
        <p:txBody>
          <a:bodyPr wrap="square" rtlCol="0">
            <a:spAutoFit/>
          </a:bodyPr>
          <a:lstStyle/>
          <a:p>
            <a:endParaRPr lang="en-US" dirty="0"/>
          </a:p>
        </p:txBody>
      </p:sp>
      <p:sp>
        <p:nvSpPr>
          <p:cNvPr id="26" name="TextBox 25">
            <a:extLst>
              <a:ext uri="{FF2B5EF4-FFF2-40B4-BE49-F238E27FC236}">
                <a16:creationId xmlns:a16="http://schemas.microsoft.com/office/drawing/2014/main" id="{978C01FD-60DD-B04A-A3E2-DB93BE5DAD3A}"/>
              </a:ext>
            </a:extLst>
          </p:cNvPr>
          <p:cNvSpPr txBox="1"/>
          <p:nvPr/>
        </p:nvSpPr>
        <p:spPr>
          <a:xfrm>
            <a:off x="351215" y="3381453"/>
            <a:ext cx="1712494" cy="646331"/>
          </a:xfrm>
          <a:prstGeom prst="rect">
            <a:avLst/>
          </a:prstGeom>
          <a:noFill/>
        </p:spPr>
        <p:txBody>
          <a:bodyPr wrap="square" rtlCol="0">
            <a:spAutoFit/>
          </a:bodyPr>
          <a:lstStyle/>
          <a:p>
            <a:r>
              <a:rPr lang="en-US" dirty="0"/>
              <a:t>Tips and tricks name</a:t>
            </a:r>
          </a:p>
        </p:txBody>
      </p:sp>
      <p:sp>
        <p:nvSpPr>
          <p:cNvPr id="27" name="TextBox 26">
            <a:extLst>
              <a:ext uri="{FF2B5EF4-FFF2-40B4-BE49-F238E27FC236}">
                <a16:creationId xmlns:a16="http://schemas.microsoft.com/office/drawing/2014/main" id="{09D96A25-2E85-A24E-8EBE-F1F9771374FF}"/>
              </a:ext>
            </a:extLst>
          </p:cNvPr>
          <p:cNvSpPr txBox="1"/>
          <p:nvPr/>
        </p:nvSpPr>
        <p:spPr>
          <a:xfrm>
            <a:off x="2092704" y="3369438"/>
            <a:ext cx="1322497" cy="369332"/>
          </a:xfrm>
          <a:prstGeom prst="rect">
            <a:avLst/>
          </a:prstGeom>
          <a:noFill/>
          <a:ln>
            <a:solidFill>
              <a:schemeClr val="accent1"/>
            </a:solidFill>
          </a:ln>
        </p:spPr>
        <p:txBody>
          <a:bodyPr wrap="square" rtlCol="0">
            <a:spAutoFit/>
          </a:bodyPr>
          <a:lstStyle/>
          <a:p>
            <a:endParaRPr lang="en-US" dirty="0"/>
          </a:p>
        </p:txBody>
      </p:sp>
      <p:sp>
        <p:nvSpPr>
          <p:cNvPr id="28" name="TextBox 27">
            <a:extLst>
              <a:ext uri="{FF2B5EF4-FFF2-40B4-BE49-F238E27FC236}">
                <a16:creationId xmlns:a16="http://schemas.microsoft.com/office/drawing/2014/main" id="{39239D2E-210B-4646-BC8F-2D6DF4084DAD}"/>
              </a:ext>
            </a:extLst>
          </p:cNvPr>
          <p:cNvSpPr txBox="1"/>
          <p:nvPr/>
        </p:nvSpPr>
        <p:spPr>
          <a:xfrm>
            <a:off x="351215" y="4054225"/>
            <a:ext cx="1712494" cy="369332"/>
          </a:xfrm>
          <a:prstGeom prst="rect">
            <a:avLst/>
          </a:prstGeom>
          <a:noFill/>
        </p:spPr>
        <p:txBody>
          <a:bodyPr wrap="square" rtlCol="0">
            <a:spAutoFit/>
          </a:bodyPr>
          <a:lstStyle/>
          <a:p>
            <a:r>
              <a:rPr lang="en-US" dirty="0"/>
              <a:t>Description</a:t>
            </a:r>
          </a:p>
        </p:txBody>
      </p:sp>
      <p:sp>
        <p:nvSpPr>
          <p:cNvPr id="29" name="TextBox 28">
            <a:extLst>
              <a:ext uri="{FF2B5EF4-FFF2-40B4-BE49-F238E27FC236}">
                <a16:creationId xmlns:a16="http://schemas.microsoft.com/office/drawing/2014/main" id="{6E1B19EE-B017-3A44-8AE7-184680E31614}"/>
              </a:ext>
            </a:extLst>
          </p:cNvPr>
          <p:cNvSpPr txBox="1"/>
          <p:nvPr/>
        </p:nvSpPr>
        <p:spPr>
          <a:xfrm>
            <a:off x="2092704" y="4090171"/>
            <a:ext cx="1322497" cy="369332"/>
          </a:xfrm>
          <a:prstGeom prst="rect">
            <a:avLst/>
          </a:prstGeom>
          <a:noFill/>
          <a:ln>
            <a:solidFill>
              <a:schemeClr val="accent1"/>
            </a:solidFill>
          </a:ln>
        </p:spPr>
        <p:txBody>
          <a:bodyPr wrap="square" rtlCol="0">
            <a:spAutoFit/>
          </a:bodyPr>
          <a:lstStyle/>
          <a:p>
            <a:endParaRPr lang="en-US" dirty="0"/>
          </a:p>
        </p:txBody>
      </p:sp>
      <p:sp>
        <p:nvSpPr>
          <p:cNvPr id="30" name="Oval 29">
            <a:extLst>
              <a:ext uri="{FF2B5EF4-FFF2-40B4-BE49-F238E27FC236}">
                <a16:creationId xmlns:a16="http://schemas.microsoft.com/office/drawing/2014/main" id="{EC89F1A6-2CAD-2E40-A8D1-0DD213D8D862}"/>
              </a:ext>
            </a:extLst>
          </p:cNvPr>
          <p:cNvSpPr/>
          <p:nvPr/>
        </p:nvSpPr>
        <p:spPr>
          <a:xfrm>
            <a:off x="480846" y="4877836"/>
            <a:ext cx="1380159"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a:t>
            </a:r>
          </a:p>
        </p:txBody>
      </p:sp>
      <p:cxnSp>
        <p:nvCxnSpPr>
          <p:cNvPr id="31" name="Straight Arrow Connector 30">
            <a:extLst>
              <a:ext uri="{FF2B5EF4-FFF2-40B4-BE49-F238E27FC236}">
                <a16:creationId xmlns:a16="http://schemas.microsoft.com/office/drawing/2014/main" id="{A5739670-8220-B74A-87AA-81E510518182}"/>
              </a:ext>
            </a:extLst>
          </p:cNvPr>
          <p:cNvCxnSpPr>
            <a:cxnSpLocks/>
          </p:cNvCxnSpPr>
          <p:nvPr/>
        </p:nvCxnSpPr>
        <p:spPr>
          <a:xfrm flipH="1">
            <a:off x="1861005" y="2554900"/>
            <a:ext cx="1401318" cy="147288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2294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4A394-78F0-954D-A3DB-B400AF165259}"/>
              </a:ext>
            </a:extLst>
          </p:cNvPr>
          <p:cNvSpPr>
            <a:spLocks noGrp="1"/>
          </p:cNvSpPr>
          <p:nvPr>
            <p:ph type="title"/>
          </p:nvPr>
        </p:nvSpPr>
        <p:spPr/>
        <p:txBody>
          <a:bodyPr/>
          <a:lstStyle/>
          <a:p>
            <a:r>
              <a:rPr lang="en-US" dirty="0"/>
              <a:t>Scenario: Adding Tips and Tricks</a:t>
            </a:r>
          </a:p>
        </p:txBody>
      </p:sp>
      <p:sp>
        <p:nvSpPr>
          <p:cNvPr id="3" name="Content Placeholder 2">
            <a:extLst>
              <a:ext uri="{FF2B5EF4-FFF2-40B4-BE49-F238E27FC236}">
                <a16:creationId xmlns:a16="http://schemas.microsoft.com/office/drawing/2014/main" id="{5B068ABF-C4BE-674A-BE5B-A2BFE937782D}"/>
              </a:ext>
            </a:extLst>
          </p:cNvPr>
          <p:cNvSpPr>
            <a:spLocks noGrp="1"/>
          </p:cNvSpPr>
          <p:nvPr>
            <p:ph idx="1"/>
          </p:nvPr>
        </p:nvSpPr>
        <p:spPr>
          <a:xfrm>
            <a:off x="409575" y="4682331"/>
            <a:ext cx="10515600" cy="1604169"/>
          </a:xfrm>
        </p:spPr>
        <p:txBody>
          <a:bodyPr/>
          <a:lstStyle/>
          <a:p>
            <a:pPr marL="971550" lvl="1" indent="-514350">
              <a:buFont typeface="+mj-lt"/>
              <a:buAutoNum type="arabicPeriod"/>
            </a:pPr>
            <a:r>
              <a:rPr lang="en-US" dirty="0"/>
              <a:t>Directs them to another page and allows them to add the information</a:t>
            </a:r>
          </a:p>
          <a:p>
            <a:pPr marL="971550" lvl="1" indent="-514350">
              <a:buFont typeface="+mj-lt"/>
              <a:buAutoNum type="arabicPeriod"/>
            </a:pPr>
            <a:r>
              <a:rPr lang="en-US" dirty="0"/>
              <a:t>Once the save button is pressed, the user should be directed back to the tips and tricks page and with the updated information</a:t>
            </a:r>
          </a:p>
        </p:txBody>
      </p:sp>
      <p:sp>
        <p:nvSpPr>
          <p:cNvPr id="4" name="TextBox 3">
            <a:extLst>
              <a:ext uri="{FF2B5EF4-FFF2-40B4-BE49-F238E27FC236}">
                <a16:creationId xmlns:a16="http://schemas.microsoft.com/office/drawing/2014/main" id="{0D4F6695-A8AD-BE42-B370-8D53AA17A764}"/>
              </a:ext>
            </a:extLst>
          </p:cNvPr>
          <p:cNvSpPr txBox="1"/>
          <p:nvPr/>
        </p:nvSpPr>
        <p:spPr>
          <a:xfrm>
            <a:off x="700088" y="4114800"/>
            <a:ext cx="845681" cy="584775"/>
          </a:xfrm>
          <a:prstGeom prst="rect">
            <a:avLst/>
          </a:prstGeom>
          <a:noFill/>
        </p:spPr>
        <p:txBody>
          <a:bodyPr wrap="none" rtlCol="0">
            <a:spAutoFit/>
          </a:bodyPr>
          <a:lstStyle/>
          <a:p>
            <a:r>
              <a:rPr lang="en-US" sz="3200" dirty="0"/>
              <a:t>Test</a:t>
            </a:r>
          </a:p>
        </p:txBody>
      </p:sp>
      <p:sp>
        <p:nvSpPr>
          <p:cNvPr id="5" name="TextBox 4">
            <a:extLst>
              <a:ext uri="{FF2B5EF4-FFF2-40B4-BE49-F238E27FC236}">
                <a16:creationId xmlns:a16="http://schemas.microsoft.com/office/drawing/2014/main" id="{89791562-D3FB-F24B-9A35-D008240F7B57}"/>
              </a:ext>
            </a:extLst>
          </p:cNvPr>
          <p:cNvSpPr txBox="1"/>
          <p:nvPr/>
        </p:nvSpPr>
        <p:spPr>
          <a:xfrm>
            <a:off x="1000125" y="1814513"/>
            <a:ext cx="9144000" cy="830997"/>
          </a:xfrm>
          <a:prstGeom prst="rect">
            <a:avLst/>
          </a:prstGeom>
          <a:noFill/>
        </p:spPr>
        <p:txBody>
          <a:bodyPr wrap="square" rtlCol="0">
            <a:spAutoFit/>
          </a:bodyPr>
          <a:lstStyle/>
          <a:p>
            <a:r>
              <a:rPr lang="en-US" sz="2800" dirty="0"/>
              <a:t>User Story</a:t>
            </a:r>
          </a:p>
          <a:p>
            <a:pPr marL="457200" indent="-457200">
              <a:buFont typeface="+mj-lt"/>
              <a:buAutoNum type="arabicPeriod"/>
            </a:pPr>
            <a:r>
              <a:rPr lang="en-US" sz="2000" dirty="0"/>
              <a:t>Shows an add button. When clicked it should allow the user to add a tip and trick</a:t>
            </a:r>
          </a:p>
        </p:txBody>
      </p:sp>
    </p:spTree>
    <p:extLst>
      <p:ext uri="{BB962C8B-B14F-4D97-AF65-F5344CB8AC3E}">
        <p14:creationId xmlns:p14="http://schemas.microsoft.com/office/powerpoint/2010/main" val="17425482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4A394-78F0-954D-A3DB-B400AF165259}"/>
              </a:ext>
            </a:extLst>
          </p:cNvPr>
          <p:cNvSpPr>
            <a:spLocks noGrp="1"/>
          </p:cNvSpPr>
          <p:nvPr>
            <p:ph type="title"/>
          </p:nvPr>
        </p:nvSpPr>
        <p:spPr/>
        <p:txBody>
          <a:bodyPr/>
          <a:lstStyle/>
          <a:p>
            <a:r>
              <a:rPr lang="en-US" dirty="0"/>
              <a:t>Scenario: Editing Tips and Tricks</a:t>
            </a:r>
          </a:p>
        </p:txBody>
      </p:sp>
      <p:sp>
        <p:nvSpPr>
          <p:cNvPr id="3" name="Content Placeholder 2">
            <a:extLst>
              <a:ext uri="{FF2B5EF4-FFF2-40B4-BE49-F238E27FC236}">
                <a16:creationId xmlns:a16="http://schemas.microsoft.com/office/drawing/2014/main" id="{5B068ABF-C4BE-674A-BE5B-A2BFE937782D}"/>
              </a:ext>
            </a:extLst>
          </p:cNvPr>
          <p:cNvSpPr>
            <a:spLocks noGrp="1"/>
          </p:cNvSpPr>
          <p:nvPr>
            <p:ph idx="1"/>
          </p:nvPr>
        </p:nvSpPr>
        <p:spPr>
          <a:xfrm>
            <a:off x="409575" y="4682331"/>
            <a:ext cx="10515600" cy="1604169"/>
          </a:xfrm>
        </p:spPr>
        <p:txBody>
          <a:bodyPr/>
          <a:lstStyle/>
          <a:p>
            <a:pPr marL="971550" lvl="1" indent="-514350">
              <a:buFont typeface="+mj-lt"/>
              <a:buAutoNum type="arabicPeriod"/>
            </a:pPr>
            <a:r>
              <a:rPr lang="en-US" dirty="0"/>
              <a:t>Directs them to another page and allows them to edit the information</a:t>
            </a:r>
          </a:p>
          <a:p>
            <a:pPr marL="971550" lvl="1" indent="-514350">
              <a:buFont typeface="+mj-lt"/>
              <a:buAutoNum type="arabicPeriod"/>
            </a:pPr>
            <a:r>
              <a:rPr lang="en-US" dirty="0"/>
              <a:t>Once the update button is pressed, the user should be directed back to the tips and tricks page and with the updated information</a:t>
            </a:r>
          </a:p>
          <a:p>
            <a:pPr marL="1428750" lvl="2" indent="-514350">
              <a:buFont typeface="+mj-lt"/>
              <a:buAutoNum type="arabicPeriod"/>
            </a:pPr>
            <a:r>
              <a:rPr lang="en-US" dirty="0"/>
              <a:t>If the fields are left blank, the tip and trick will be removed</a:t>
            </a:r>
          </a:p>
        </p:txBody>
      </p:sp>
      <p:sp>
        <p:nvSpPr>
          <p:cNvPr id="4" name="TextBox 3">
            <a:extLst>
              <a:ext uri="{FF2B5EF4-FFF2-40B4-BE49-F238E27FC236}">
                <a16:creationId xmlns:a16="http://schemas.microsoft.com/office/drawing/2014/main" id="{0D4F6695-A8AD-BE42-B370-8D53AA17A764}"/>
              </a:ext>
            </a:extLst>
          </p:cNvPr>
          <p:cNvSpPr txBox="1"/>
          <p:nvPr/>
        </p:nvSpPr>
        <p:spPr>
          <a:xfrm>
            <a:off x="700088" y="4114800"/>
            <a:ext cx="845681" cy="584775"/>
          </a:xfrm>
          <a:prstGeom prst="rect">
            <a:avLst/>
          </a:prstGeom>
          <a:noFill/>
        </p:spPr>
        <p:txBody>
          <a:bodyPr wrap="none" rtlCol="0">
            <a:spAutoFit/>
          </a:bodyPr>
          <a:lstStyle/>
          <a:p>
            <a:r>
              <a:rPr lang="en-US" sz="3200" dirty="0"/>
              <a:t>Test</a:t>
            </a:r>
          </a:p>
        </p:txBody>
      </p:sp>
      <p:sp>
        <p:nvSpPr>
          <p:cNvPr id="5" name="TextBox 4">
            <a:extLst>
              <a:ext uri="{FF2B5EF4-FFF2-40B4-BE49-F238E27FC236}">
                <a16:creationId xmlns:a16="http://schemas.microsoft.com/office/drawing/2014/main" id="{89791562-D3FB-F24B-9A35-D008240F7B57}"/>
              </a:ext>
            </a:extLst>
          </p:cNvPr>
          <p:cNvSpPr txBox="1"/>
          <p:nvPr/>
        </p:nvSpPr>
        <p:spPr>
          <a:xfrm>
            <a:off x="1000125" y="1814513"/>
            <a:ext cx="9144000" cy="830997"/>
          </a:xfrm>
          <a:prstGeom prst="rect">
            <a:avLst/>
          </a:prstGeom>
          <a:noFill/>
        </p:spPr>
        <p:txBody>
          <a:bodyPr wrap="square" rtlCol="0">
            <a:spAutoFit/>
          </a:bodyPr>
          <a:lstStyle/>
          <a:p>
            <a:r>
              <a:rPr lang="en-US" sz="2800" dirty="0"/>
              <a:t>User Story</a:t>
            </a:r>
          </a:p>
          <a:p>
            <a:pPr marL="457200" indent="-457200">
              <a:buFont typeface="+mj-lt"/>
              <a:buAutoNum type="arabicPeriod"/>
            </a:pPr>
            <a:r>
              <a:rPr lang="en-US" sz="2000" dirty="0"/>
              <a:t>Shows an edit button. When clicked it should allow the user to edit a tip and trick</a:t>
            </a:r>
          </a:p>
        </p:txBody>
      </p:sp>
    </p:spTree>
    <p:extLst>
      <p:ext uri="{BB962C8B-B14F-4D97-AF65-F5344CB8AC3E}">
        <p14:creationId xmlns:p14="http://schemas.microsoft.com/office/powerpoint/2010/main" val="14664356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8A01D3-9C59-D64E-9896-2F43BDB699EE}"/>
              </a:ext>
            </a:extLst>
          </p:cNvPr>
          <p:cNvSpPr txBox="1"/>
          <p:nvPr/>
        </p:nvSpPr>
        <p:spPr>
          <a:xfrm>
            <a:off x="3039073" y="114300"/>
            <a:ext cx="6169574" cy="646331"/>
          </a:xfrm>
          <a:prstGeom prst="rect">
            <a:avLst/>
          </a:prstGeom>
          <a:noFill/>
        </p:spPr>
        <p:txBody>
          <a:bodyPr wrap="none" rtlCol="0">
            <a:spAutoFit/>
          </a:bodyPr>
          <a:lstStyle/>
          <a:p>
            <a:r>
              <a:rPr lang="en-US" dirty="0"/>
              <a:t>How the page will look like for when admin adds the  officers </a:t>
            </a:r>
          </a:p>
          <a:p>
            <a:endParaRPr lang="en-US" dirty="0"/>
          </a:p>
        </p:txBody>
      </p:sp>
      <p:sp>
        <p:nvSpPr>
          <p:cNvPr id="5" name="TextBox 4">
            <a:extLst>
              <a:ext uri="{FF2B5EF4-FFF2-40B4-BE49-F238E27FC236}">
                <a16:creationId xmlns:a16="http://schemas.microsoft.com/office/drawing/2014/main" id="{50B742EB-7BB6-E04E-A38E-63EE2B482429}"/>
              </a:ext>
            </a:extLst>
          </p:cNvPr>
          <p:cNvSpPr txBox="1"/>
          <p:nvPr/>
        </p:nvSpPr>
        <p:spPr>
          <a:xfrm>
            <a:off x="628836" y="700631"/>
            <a:ext cx="3473342" cy="1957387"/>
          </a:xfrm>
          <a:prstGeom prst="rect">
            <a:avLst/>
          </a:prstGeom>
          <a:noFill/>
          <a:ln>
            <a:solidFill>
              <a:schemeClr val="accent1"/>
            </a:solidFill>
          </a:ln>
        </p:spPr>
        <p:txBody>
          <a:bodyPr wrap="square" rtlCol="0">
            <a:spAutoFit/>
          </a:bodyPr>
          <a:lstStyle/>
          <a:p>
            <a:endParaRPr lang="en-US" dirty="0"/>
          </a:p>
        </p:txBody>
      </p:sp>
      <p:sp>
        <p:nvSpPr>
          <p:cNvPr id="6" name="TextBox 5">
            <a:extLst>
              <a:ext uri="{FF2B5EF4-FFF2-40B4-BE49-F238E27FC236}">
                <a16:creationId xmlns:a16="http://schemas.microsoft.com/office/drawing/2014/main" id="{AFAA7C19-1F0D-0343-910E-D64AEA6AF3AE}"/>
              </a:ext>
            </a:extLst>
          </p:cNvPr>
          <p:cNvSpPr txBox="1"/>
          <p:nvPr/>
        </p:nvSpPr>
        <p:spPr>
          <a:xfrm>
            <a:off x="714536" y="760631"/>
            <a:ext cx="572487" cy="265221"/>
          </a:xfrm>
          <a:prstGeom prst="rect">
            <a:avLst/>
          </a:prstGeom>
          <a:noFill/>
        </p:spPr>
        <p:txBody>
          <a:bodyPr wrap="square" rtlCol="0">
            <a:spAutoFit/>
          </a:bodyPr>
          <a:lstStyle/>
          <a:p>
            <a:r>
              <a:rPr lang="en-US" sz="1100" dirty="0"/>
              <a:t>Logo</a:t>
            </a:r>
            <a:endParaRPr lang="en-US" dirty="0"/>
          </a:p>
        </p:txBody>
      </p:sp>
      <p:sp>
        <p:nvSpPr>
          <p:cNvPr id="7" name="TextBox 6">
            <a:extLst>
              <a:ext uri="{FF2B5EF4-FFF2-40B4-BE49-F238E27FC236}">
                <a16:creationId xmlns:a16="http://schemas.microsoft.com/office/drawing/2014/main" id="{B55F2F3F-D235-7E47-AF01-8A2669D6B215}"/>
              </a:ext>
            </a:extLst>
          </p:cNvPr>
          <p:cNvSpPr txBox="1"/>
          <p:nvPr/>
        </p:nvSpPr>
        <p:spPr>
          <a:xfrm>
            <a:off x="1085516" y="770638"/>
            <a:ext cx="572487" cy="265221"/>
          </a:xfrm>
          <a:prstGeom prst="rect">
            <a:avLst/>
          </a:prstGeom>
          <a:noFill/>
        </p:spPr>
        <p:txBody>
          <a:bodyPr wrap="square" rtlCol="0">
            <a:spAutoFit/>
          </a:bodyPr>
          <a:lstStyle/>
          <a:p>
            <a:r>
              <a:rPr lang="en-US" sz="1100" dirty="0"/>
              <a:t>Home</a:t>
            </a:r>
            <a:endParaRPr lang="en-US" dirty="0"/>
          </a:p>
        </p:txBody>
      </p:sp>
      <p:sp>
        <p:nvSpPr>
          <p:cNvPr id="8" name="TextBox 7">
            <a:extLst>
              <a:ext uri="{FF2B5EF4-FFF2-40B4-BE49-F238E27FC236}">
                <a16:creationId xmlns:a16="http://schemas.microsoft.com/office/drawing/2014/main" id="{346FC36E-D5A7-7B4F-9C8F-6EE1F67CCA1C}"/>
              </a:ext>
            </a:extLst>
          </p:cNvPr>
          <p:cNvSpPr txBox="1"/>
          <p:nvPr/>
        </p:nvSpPr>
        <p:spPr>
          <a:xfrm>
            <a:off x="1516835" y="772897"/>
            <a:ext cx="664653" cy="261610"/>
          </a:xfrm>
          <a:prstGeom prst="rect">
            <a:avLst/>
          </a:prstGeom>
          <a:noFill/>
        </p:spPr>
        <p:txBody>
          <a:bodyPr wrap="square" rtlCol="0">
            <a:spAutoFit/>
          </a:bodyPr>
          <a:lstStyle/>
          <a:p>
            <a:r>
              <a:rPr lang="en-US" sz="1100" dirty="0"/>
              <a:t>Recipe</a:t>
            </a:r>
            <a:endParaRPr lang="en-US" dirty="0"/>
          </a:p>
        </p:txBody>
      </p:sp>
      <p:sp>
        <p:nvSpPr>
          <p:cNvPr id="9" name="TextBox 8">
            <a:extLst>
              <a:ext uri="{FF2B5EF4-FFF2-40B4-BE49-F238E27FC236}">
                <a16:creationId xmlns:a16="http://schemas.microsoft.com/office/drawing/2014/main" id="{4809237A-A1A4-5742-80EA-3D0F01816170}"/>
              </a:ext>
            </a:extLst>
          </p:cNvPr>
          <p:cNvSpPr txBox="1"/>
          <p:nvPr/>
        </p:nvSpPr>
        <p:spPr>
          <a:xfrm>
            <a:off x="2983787" y="785162"/>
            <a:ext cx="757324" cy="261610"/>
          </a:xfrm>
          <a:prstGeom prst="rect">
            <a:avLst/>
          </a:prstGeom>
          <a:noFill/>
        </p:spPr>
        <p:txBody>
          <a:bodyPr wrap="square" rtlCol="0">
            <a:spAutoFit/>
          </a:bodyPr>
          <a:lstStyle/>
          <a:p>
            <a:r>
              <a:rPr lang="en-US" sz="1100" dirty="0"/>
              <a:t>Officers</a:t>
            </a:r>
            <a:endParaRPr lang="en-US" dirty="0"/>
          </a:p>
        </p:txBody>
      </p:sp>
      <p:sp>
        <p:nvSpPr>
          <p:cNvPr id="10" name="TextBox 9">
            <a:extLst>
              <a:ext uri="{FF2B5EF4-FFF2-40B4-BE49-F238E27FC236}">
                <a16:creationId xmlns:a16="http://schemas.microsoft.com/office/drawing/2014/main" id="{A2BDB96F-A431-DB4D-8F30-2B354BB27FB1}"/>
              </a:ext>
            </a:extLst>
          </p:cNvPr>
          <p:cNvSpPr txBox="1"/>
          <p:nvPr/>
        </p:nvSpPr>
        <p:spPr>
          <a:xfrm>
            <a:off x="2040320" y="785162"/>
            <a:ext cx="1144974" cy="261610"/>
          </a:xfrm>
          <a:prstGeom prst="rect">
            <a:avLst/>
          </a:prstGeom>
          <a:noFill/>
        </p:spPr>
        <p:txBody>
          <a:bodyPr wrap="square" rtlCol="0">
            <a:spAutoFit/>
          </a:bodyPr>
          <a:lstStyle/>
          <a:p>
            <a:r>
              <a:rPr lang="en-US" sz="1100" dirty="0"/>
              <a:t>Tips and Tricks</a:t>
            </a:r>
            <a:endParaRPr lang="en-US" dirty="0"/>
          </a:p>
        </p:txBody>
      </p:sp>
      <p:sp>
        <p:nvSpPr>
          <p:cNvPr id="11" name="TextBox 10">
            <a:extLst>
              <a:ext uri="{FF2B5EF4-FFF2-40B4-BE49-F238E27FC236}">
                <a16:creationId xmlns:a16="http://schemas.microsoft.com/office/drawing/2014/main" id="{2CA4D543-7B7D-3042-80DE-4403295101A8}"/>
              </a:ext>
            </a:extLst>
          </p:cNvPr>
          <p:cNvSpPr txBox="1"/>
          <p:nvPr/>
        </p:nvSpPr>
        <p:spPr>
          <a:xfrm>
            <a:off x="3532370" y="793209"/>
            <a:ext cx="663384" cy="261610"/>
          </a:xfrm>
          <a:prstGeom prst="rect">
            <a:avLst/>
          </a:prstGeom>
          <a:noFill/>
        </p:spPr>
        <p:txBody>
          <a:bodyPr wrap="square" rtlCol="0">
            <a:spAutoFit/>
          </a:bodyPr>
          <a:lstStyle/>
          <a:p>
            <a:r>
              <a:rPr lang="en-US" sz="1100" dirty="0"/>
              <a:t>Events</a:t>
            </a:r>
            <a:endParaRPr lang="en-US" dirty="0"/>
          </a:p>
        </p:txBody>
      </p:sp>
      <p:sp>
        <p:nvSpPr>
          <p:cNvPr id="12" name="TextBox 11">
            <a:extLst>
              <a:ext uri="{FF2B5EF4-FFF2-40B4-BE49-F238E27FC236}">
                <a16:creationId xmlns:a16="http://schemas.microsoft.com/office/drawing/2014/main" id="{AFE1A580-0FBC-BC41-B3C9-235C95445588}"/>
              </a:ext>
            </a:extLst>
          </p:cNvPr>
          <p:cNvSpPr txBox="1"/>
          <p:nvPr/>
        </p:nvSpPr>
        <p:spPr>
          <a:xfrm>
            <a:off x="977294" y="1314890"/>
            <a:ext cx="989530" cy="646331"/>
          </a:xfrm>
          <a:prstGeom prst="rect">
            <a:avLst/>
          </a:prstGeom>
          <a:noFill/>
        </p:spPr>
        <p:txBody>
          <a:bodyPr wrap="square" rtlCol="0">
            <a:spAutoFit/>
          </a:bodyPr>
          <a:lstStyle/>
          <a:p>
            <a:endParaRPr lang="en-US" dirty="0"/>
          </a:p>
          <a:p>
            <a:endParaRPr lang="en-US" dirty="0"/>
          </a:p>
        </p:txBody>
      </p:sp>
      <p:sp>
        <p:nvSpPr>
          <p:cNvPr id="14" name="TextBox 13">
            <a:extLst>
              <a:ext uri="{FF2B5EF4-FFF2-40B4-BE49-F238E27FC236}">
                <a16:creationId xmlns:a16="http://schemas.microsoft.com/office/drawing/2014/main" id="{20519A0B-AE9C-ED49-8BBB-11043199896A}"/>
              </a:ext>
            </a:extLst>
          </p:cNvPr>
          <p:cNvSpPr txBox="1"/>
          <p:nvPr/>
        </p:nvSpPr>
        <p:spPr>
          <a:xfrm>
            <a:off x="685705" y="988340"/>
            <a:ext cx="1309950" cy="369332"/>
          </a:xfrm>
          <a:prstGeom prst="rect">
            <a:avLst/>
          </a:prstGeom>
          <a:noFill/>
        </p:spPr>
        <p:txBody>
          <a:bodyPr wrap="square" rtlCol="0">
            <a:spAutoFit/>
          </a:bodyPr>
          <a:lstStyle/>
          <a:p>
            <a:r>
              <a:rPr lang="en-US" dirty="0"/>
              <a:t>Officer pics</a:t>
            </a:r>
          </a:p>
        </p:txBody>
      </p:sp>
      <p:sp>
        <p:nvSpPr>
          <p:cNvPr id="15" name="TextBox 14">
            <a:extLst>
              <a:ext uri="{FF2B5EF4-FFF2-40B4-BE49-F238E27FC236}">
                <a16:creationId xmlns:a16="http://schemas.microsoft.com/office/drawing/2014/main" id="{C5A6946B-59BE-B04A-9E7E-14799FFE6728}"/>
              </a:ext>
            </a:extLst>
          </p:cNvPr>
          <p:cNvSpPr txBox="1"/>
          <p:nvPr/>
        </p:nvSpPr>
        <p:spPr>
          <a:xfrm>
            <a:off x="2283941" y="988340"/>
            <a:ext cx="1260858" cy="369332"/>
          </a:xfrm>
          <a:prstGeom prst="rect">
            <a:avLst/>
          </a:prstGeom>
          <a:noFill/>
        </p:spPr>
        <p:txBody>
          <a:bodyPr wrap="none" rtlCol="0">
            <a:spAutoFit/>
          </a:bodyPr>
          <a:lstStyle/>
          <a:p>
            <a:r>
              <a:rPr lang="en-US" dirty="0"/>
              <a:t>Officer info</a:t>
            </a:r>
          </a:p>
        </p:txBody>
      </p:sp>
      <p:sp>
        <p:nvSpPr>
          <p:cNvPr id="16" name="TextBox 15">
            <a:extLst>
              <a:ext uri="{FF2B5EF4-FFF2-40B4-BE49-F238E27FC236}">
                <a16:creationId xmlns:a16="http://schemas.microsoft.com/office/drawing/2014/main" id="{534E5CFC-3128-724B-99DB-6EAC9F1C079F}"/>
              </a:ext>
            </a:extLst>
          </p:cNvPr>
          <p:cNvSpPr txBox="1"/>
          <p:nvPr/>
        </p:nvSpPr>
        <p:spPr>
          <a:xfrm>
            <a:off x="673276" y="1326829"/>
            <a:ext cx="1309950" cy="369332"/>
          </a:xfrm>
          <a:prstGeom prst="rect">
            <a:avLst/>
          </a:prstGeom>
          <a:noFill/>
        </p:spPr>
        <p:txBody>
          <a:bodyPr wrap="square" rtlCol="0">
            <a:spAutoFit/>
          </a:bodyPr>
          <a:lstStyle/>
          <a:p>
            <a:r>
              <a:rPr lang="en-US" dirty="0"/>
              <a:t>Officer pics</a:t>
            </a:r>
          </a:p>
        </p:txBody>
      </p:sp>
      <p:sp>
        <p:nvSpPr>
          <p:cNvPr id="17" name="TextBox 16">
            <a:extLst>
              <a:ext uri="{FF2B5EF4-FFF2-40B4-BE49-F238E27FC236}">
                <a16:creationId xmlns:a16="http://schemas.microsoft.com/office/drawing/2014/main" id="{9B8A1AF9-7A4C-E84A-B03A-5588CBD5C617}"/>
              </a:ext>
            </a:extLst>
          </p:cNvPr>
          <p:cNvSpPr txBox="1"/>
          <p:nvPr/>
        </p:nvSpPr>
        <p:spPr>
          <a:xfrm>
            <a:off x="2271512" y="1326829"/>
            <a:ext cx="1260858" cy="369332"/>
          </a:xfrm>
          <a:prstGeom prst="rect">
            <a:avLst/>
          </a:prstGeom>
          <a:noFill/>
        </p:spPr>
        <p:txBody>
          <a:bodyPr wrap="none" rtlCol="0">
            <a:spAutoFit/>
          </a:bodyPr>
          <a:lstStyle/>
          <a:p>
            <a:r>
              <a:rPr lang="en-US" dirty="0"/>
              <a:t>Officer info</a:t>
            </a:r>
          </a:p>
        </p:txBody>
      </p:sp>
      <p:sp>
        <p:nvSpPr>
          <p:cNvPr id="18" name="Oval 17">
            <a:extLst>
              <a:ext uri="{FF2B5EF4-FFF2-40B4-BE49-F238E27FC236}">
                <a16:creationId xmlns:a16="http://schemas.microsoft.com/office/drawing/2014/main" id="{306E6D64-EF85-884F-A9E6-0874BFABBAC8}"/>
              </a:ext>
            </a:extLst>
          </p:cNvPr>
          <p:cNvSpPr/>
          <p:nvPr/>
        </p:nvSpPr>
        <p:spPr>
          <a:xfrm>
            <a:off x="900959" y="2093926"/>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Edit</a:t>
            </a:r>
          </a:p>
        </p:txBody>
      </p:sp>
      <p:sp>
        <p:nvSpPr>
          <p:cNvPr id="19" name="Oval 18">
            <a:extLst>
              <a:ext uri="{FF2B5EF4-FFF2-40B4-BE49-F238E27FC236}">
                <a16:creationId xmlns:a16="http://schemas.microsoft.com/office/drawing/2014/main" id="{92AF410E-8E72-BF43-8FD6-C0AB3ACA2714}"/>
              </a:ext>
            </a:extLst>
          </p:cNvPr>
          <p:cNvSpPr/>
          <p:nvPr/>
        </p:nvSpPr>
        <p:spPr>
          <a:xfrm>
            <a:off x="2181488" y="2106903"/>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a:t>
            </a:r>
          </a:p>
        </p:txBody>
      </p:sp>
      <p:sp>
        <p:nvSpPr>
          <p:cNvPr id="20" name="TextBox 19">
            <a:extLst>
              <a:ext uri="{FF2B5EF4-FFF2-40B4-BE49-F238E27FC236}">
                <a16:creationId xmlns:a16="http://schemas.microsoft.com/office/drawing/2014/main" id="{7386EACF-CF7F-1D48-8C4C-E7B28AB2C260}"/>
              </a:ext>
            </a:extLst>
          </p:cNvPr>
          <p:cNvSpPr txBox="1"/>
          <p:nvPr/>
        </p:nvSpPr>
        <p:spPr>
          <a:xfrm>
            <a:off x="4802024" y="838070"/>
            <a:ext cx="3473342" cy="1957387"/>
          </a:xfrm>
          <a:prstGeom prst="rect">
            <a:avLst/>
          </a:prstGeom>
          <a:noFill/>
          <a:ln>
            <a:solidFill>
              <a:schemeClr val="accent1"/>
            </a:solidFill>
          </a:ln>
        </p:spPr>
        <p:txBody>
          <a:bodyPr wrap="square" rtlCol="0">
            <a:spAutoFit/>
          </a:bodyPr>
          <a:lstStyle/>
          <a:p>
            <a:endParaRPr lang="en-US" dirty="0"/>
          </a:p>
        </p:txBody>
      </p:sp>
      <p:sp>
        <p:nvSpPr>
          <p:cNvPr id="21" name="TextBox 20">
            <a:extLst>
              <a:ext uri="{FF2B5EF4-FFF2-40B4-BE49-F238E27FC236}">
                <a16:creationId xmlns:a16="http://schemas.microsoft.com/office/drawing/2014/main" id="{9241B68B-1D85-3942-8879-FD731CAFDB7E}"/>
              </a:ext>
            </a:extLst>
          </p:cNvPr>
          <p:cNvSpPr txBox="1"/>
          <p:nvPr/>
        </p:nvSpPr>
        <p:spPr>
          <a:xfrm>
            <a:off x="4937013" y="922868"/>
            <a:ext cx="1712494" cy="369332"/>
          </a:xfrm>
          <a:prstGeom prst="rect">
            <a:avLst/>
          </a:prstGeom>
          <a:noFill/>
        </p:spPr>
        <p:txBody>
          <a:bodyPr wrap="square" rtlCol="0">
            <a:spAutoFit/>
          </a:bodyPr>
          <a:lstStyle/>
          <a:p>
            <a:r>
              <a:rPr lang="en-US" dirty="0"/>
              <a:t>Officers picture</a:t>
            </a:r>
          </a:p>
        </p:txBody>
      </p:sp>
      <p:sp>
        <p:nvSpPr>
          <p:cNvPr id="22" name="TextBox 21">
            <a:extLst>
              <a:ext uri="{FF2B5EF4-FFF2-40B4-BE49-F238E27FC236}">
                <a16:creationId xmlns:a16="http://schemas.microsoft.com/office/drawing/2014/main" id="{89A36E5C-0AEF-BC46-94C3-1781BFA8042D}"/>
              </a:ext>
            </a:extLst>
          </p:cNvPr>
          <p:cNvSpPr txBox="1"/>
          <p:nvPr/>
        </p:nvSpPr>
        <p:spPr>
          <a:xfrm>
            <a:off x="6678502" y="910853"/>
            <a:ext cx="1322497" cy="369332"/>
          </a:xfrm>
          <a:prstGeom prst="rect">
            <a:avLst/>
          </a:prstGeom>
          <a:noFill/>
          <a:ln>
            <a:solidFill>
              <a:schemeClr val="accent1"/>
            </a:solidFill>
          </a:ln>
        </p:spPr>
        <p:txBody>
          <a:bodyPr wrap="square" rtlCol="0">
            <a:spAutoFit/>
          </a:bodyPr>
          <a:lstStyle/>
          <a:p>
            <a:endParaRPr lang="en-US" dirty="0"/>
          </a:p>
        </p:txBody>
      </p:sp>
      <p:sp>
        <p:nvSpPr>
          <p:cNvPr id="23" name="TextBox 22">
            <a:extLst>
              <a:ext uri="{FF2B5EF4-FFF2-40B4-BE49-F238E27FC236}">
                <a16:creationId xmlns:a16="http://schemas.microsoft.com/office/drawing/2014/main" id="{70587178-BAB0-8743-8205-068BC4B3C700}"/>
              </a:ext>
            </a:extLst>
          </p:cNvPr>
          <p:cNvSpPr txBox="1"/>
          <p:nvPr/>
        </p:nvSpPr>
        <p:spPr>
          <a:xfrm>
            <a:off x="4937013" y="1368979"/>
            <a:ext cx="1712494" cy="369332"/>
          </a:xfrm>
          <a:prstGeom prst="rect">
            <a:avLst/>
          </a:prstGeom>
          <a:noFill/>
        </p:spPr>
        <p:txBody>
          <a:bodyPr wrap="square" rtlCol="0">
            <a:spAutoFit/>
          </a:bodyPr>
          <a:lstStyle/>
          <a:p>
            <a:r>
              <a:rPr lang="en-US" dirty="0"/>
              <a:t>Name</a:t>
            </a:r>
          </a:p>
        </p:txBody>
      </p:sp>
      <p:sp>
        <p:nvSpPr>
          <p:cNvPr id="24" name="TextBox 23">
            <a:extLst>
              <a:ext uri="{FF2B5EF4-FFF2-40B4-BE49-F238E27FC236}">
                <a16:creationId xmlns:a16="http://schemas.microsoft.com/office/drawing/2014/main" id="{08122CF8-BDD1-2E4F-804C-E95FA7B8BD53}"/>
              </a:ext>
            </a:extLst>
          </p:cNvPr>
          <p:cNvSpPr txBox="1"/>
          <p:nvPr/>
        </p:nvSpPr>
        <p:spPr>
          <a:xfrm>
            <a:off x="6678502" y="1401191"/>
            <a:ext cx="1322497" cy="369332"/>
          </a:xfrm>
          <a:prstGeom prst="rect">
            <a:avLst/>
          </a:prstGeom>
          <a:noFill/>
          <a:ln>
            <a:solidFill>
              <a:schemeClr val="accent1"/>
            </a:solidFill>
          </a:ln>
        </p:spPr>
        <p:txBody>
          <a:bodyPr wrap="square" rtlCol="0">
            <a:spAutoFit/>
          </a:bodyPr>
          <a:lstStyle/>
          <a:p>
            <a:endParaRPr lang="en-US" dirty="0"/>
          </a:p>
        </p:txBody>
      </p:sp>
      <p:sp>
        <p:nvSpPr>
          <p:cNvPr id="25" name="Oval 24">
            <a:extLst>
              <a:ext uri="{FF2B5EF4-FFF2-40B4-BE49-F238E27FC236}">
                <a16:creationId xmlns:a16="http://schemas.microsoft.com/office/drawing/2014/main" id="{75EE7756-8D60-1449-B886-8F202FD9CCFD}"/>
              </a:ext>
            </a:extLst>
          </p:cNvPr>
          <p:cNvSpPr/>
          <p:nvPr/>
        </p:nvSpPr>
        <p:spPr>
          <a:xfrm>
            <a:off x="5066644" y="2419251"/>
            <a:ext cx="1509790"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a:t>
            </a:r>
          </a:p>
        </p:txBody>
      </p:sp>
      <p:sp>
        <p:nvSpPr>
          <p:cNvPr id="32" name="TextBox 31">
            <a:extLst>
              <a:ext uri="{FF2B5EF4-FFF2-40B4-BE49-F238E27FC236}">
                <a16:creationId xmlns:a16="http://schemas.microsoft.com/office/drawing/2014/main" id="{FD377964-71C9-5545-95DE-C3F75197F0B9}"/>
              </a:ext>
            </a:extLst>
          </p:cNvPr>
          <p:cNvSpPr txBox="1"/>
          <p:nvPr/>
        </p:nvSpPr>
        <p:spPr>
          <a:xfrm>
            <a:off x="4974850" y="1845390"/>
            <a:ext cx="1712494" cy="369332"/>
          </a:xfrm>
          <a:prstGeom prst="rect">
            <a:avLst/>
          </a:prstGeom>
          <a:noFill/>
        </p:spPr>
        <p:txBody>
          <a:bodyPr wrap="square" rtlCol="0">
            <a:spAutoFit/>
          </a:bodyPr>
          <a:lstStyle/>
          <a:p>
            <a:r>
              <a:rPr lang="en-US" dirty="0"/>
              <a:t>Description</a:t>
            </a:r>
          </a:p>
        </p:txBody>
      </p:sp>
      <p:sp>
        <p:nvSpPr>
          <p:cNvPr id="33" name="TextBox 32">
            <a:extLst>
              <a:ext uri="{FF2B5EF4-FFF2-40B4-BE49-F238E27FC236}">
                <a16:creationId xmlns:a16="http://schemas.microsoft.com/office/drawing/2014/main" id="{E931CFB4-646D-B74B-A5EE-A2C892C24BB6}"/>
              </a:ext>
            </a:extLst>
          </p:cNvPr>
          <p:cNvSpPr txBox="1"/>
          <p:nvPr/>
        </p:nvSpPr>
        <p:spPr>
          <a:xfrm>
            <a:off x="6716339" y="1881336"/>
            <a:ext cx="1322497" cy="369332"/>
          </a:xfrm>
          <a:prstGeom prst="rect">
            <a:avLst/>
          </a:prstGeom>
          <a:noFill/>
          <a:ln>
            <a:solidFill>
              <a:schemeClr val="accent1"/>
            </a:solidFill>
          </a:ln>
        </p:spPr>
        <p:txBody>
          <a:bodyPr wrap="square" rtlCol="0">
            <a:spAutoFit/>
          </a:bodyPr>
          <a:lstStyle/>
          <a:p>
            <a:endParaRPr lang="en-US" dirty="0"/>
          </a:p>
        </p:txBody>
      </p:sp>
      <p:sp>
        <p:nvSpPr>
          <p:cNvPr id="34" name="TextBox 33">
            <a:extLst>
              <a:ext uri="{FF2B5EF4-FFF2-40B4-BE49-F238E27FC236}">
                <a16:creationId xmlns:a16="http://schemas.microsoft.com/office/drawing/2014/main" id="{E10B427A-67B5-DB44-8CE9-9FF7E1B1E389}"/>
              </a:ext>
            </a:extLst>
          </p:cNvPr>
          <p:cNvSpPr txBox="1"/>
          <p:nvPr/>
        </p:nvSpPr>
        <p:spPr>
          <a:xfrm>
            <a:off x="628836" y="3518212"/>
            <a:ext cx="3473342" cy="1957387"/>
          </a:xfrm>
          <a:prstGeom prst="rect">
            <a:avLst/>
          </a:prstGeom>
          <a:noFill/>
          <a:ln>
            <a:solidFill>
              <a:schemeClr val="accent1"/>
            </a:solidFill>
          </a:ln>
        </p:spPr>
        <p:txBody>
          <a:bodyPr wrap="square" rtlCol="0">
            <a:spAutoFit/>
          </a:bodyPr>
          <a:lstStyle/>
          <a:p>
            <a:endParaRPr lang="en-US" dirty="0"/>
          </a:p>
        </p:txBody>
      </p:sp>
      <p:sp>
        <p:nvSpPr>
          <p:cNvPr id="35" name="TextBox 34">
            <a:extLst>
              <a:ext uri="{FF2B5EF4-FFF2-40B4-BE49-F238E27FC236}">
                <a16:creationId xmlns:a16="http://schemas.microsoft.com/office/drawing/2014/main" id="{CDF95E46-0D20-0046-B7C5-7C27A7898971}"/>
              </a:ext>
            </a:extLst>
          </p:cNvPr>
          <p:cNvSpPr txBox="1"/>
          <p:nvPr/>
        </p:nvSpPr>
        <p:spPr>
          <a:xfrm>
            <a:off x="763825" y="3603010"/>
            <a:ext cx="1712494" cy="369332"/>
          </a:xfrm>
          <a:prstGeom prst="rect">
            <a:avLst/>
          </a:prstGeom>
          <a:noFill/>
        </p:spPr>
        <p:txBody>
          <a:bodyPr wrap="square" rtlCol="0">
            <a:spAutoFit/>
          </a:bodyPr>
          <a:lstStyle/>
          <a:p>
            <a:r>
              <a:rPr lang="en-US" dirty="0"/>
              <a:t>Officers picture</a:t>
            </a:r>
          </a:p>
        </p:txBody>
      </p:sp>
      <p:sp>
        <p:nvSpPr>
          <p:cNvPr id="36" name="TextBox 35">
            <a:extLst>
              <a:ext uri="{FF2B5EF4-FFF2-40B4-BE49-F238E27FC236}">
                <a16:creationId xmlns:a16="http://schemas.microsoft.com/office/drawing/2014/main" id="{BD067D76-25F6-6F4C-8CF9-2013476E474D}"/>
              </a:ext>
            </a:extLst>
          </p:cNvPr>
          <p:cNvSpPr txBox="1"/>
          <p:nvPr/>
        </p:nvSpPr>
        <p:spPr>
          <a:xfrm>
            <a:off x="2505314" y="3590995"/>
            <a:ext cx="1322497" cy="369332"/>
          </a:xfrm>
          <a:prstGeom prst="rect">
            <a:avLst/>
          </a:prstGeom>
          <a:noFill/>
          <a:ln>
            <a:solidFill>
              <a:schemeClr val="accent1"/>
            </a:solidFill>
          </a:ln>
        </p:spPr>
        <p:txBody>
          <a:bodyPr wrap="square" rtlCol="0">
            <a:spAutoFit/>
          </a:bodyPr>
          <a:lstStyle/>
          <a:p>
            <a:endParaRPr lang="en-US" dirty="0"/>
          </a:p>
        </p:txBody>
      </p:sp>
      <p:sp>
        <p:nvSpPr>
          <p:cNvPr id="37" name="TextBox 36">
            <a:extLst>
              <a:ext uri="{FF2B5EF4-FFF2-40B4-BE49-F238E27FC236}">
                <a16:creationId xmlns:a16="http://schemas.microsoft.com/office/drawing/2014/main" id="{6CE9E748-9F3C-EA47-93F9-D730BFF8C059}"/>
              </a:ext>
            </a:extLst>
          </p:cNvPr>
          <p:cNvSpPr txBox="1"/>
          <p:nvPr/>
        </p:nvSpPr>
        <p:spPr>
          <a:xfrm>
            <a:off x="763825" y="4049121"/>
            <a:ext cx="1712494" cy="369332"/>
          </a:xfrm>
          <a:prstGeom prst="rect">
            <a:avLst/>
          </a:prstGeom>
          <a:noFill/>
        </p:spPr>
        <p:txBody>
          <a:bodyPr wrap="square" rtlCol="0">
            <a:spAutoFit/>
          </a:bodyPr>
          <a:lstStyle/>
          <a:p>
            <a:r>
              <a:rPr lang="en-US" dirty="0"/>
              <a:t>Name</a:t>
            </a:r>
          </a:p>
        </p:txBody>
      </p:sp>
      <p:sp>
        <p:nvSpPr>
          <p:cNvPr id="38" name="TextBox 37">
            <a:extLst>
              <a:ext uri="{FF2B5EF4-FFF2-40B4-BE49-F238E27FC236}">
                <a16:creationId xmlns:a16="http://schemas.microsoft.com/office/drawing/2014/main" id="{9FF05637-C1D6-064E-8722-DCEEF3F2BF7B}"/>
              </a:ext>
            </a:extLst>
          </p:cNvPr>
          <p:cNvSpPr txBox="1"/>
          <p:nvPr/>
        </p:nvSpPr>
        <p:spPr>
          <a:xfrm>
            <a:off x="2505314" y="4081333"/>
            <a:ext cx="1322497" cy="369332"/>
          </a:xfrm>
          <a:prstGeom prst="rect">
            <a:avLst/>
          </a:prstGeom>
          <a:noFill/>
          <a:ln>
            <a:solidFill>
              <a:schemeClr val="accent1"/>
            </a:solidFill>
          </a:ln>
        </p:spPr>
        <p:txBody>
          <a:bodyPr wrap="square" rtlCol="0">
            <a:spAutoFit/>
          </a:bodyPr>
          <a:lstStyle/>
          <a:p>
            <a:endParaRPr lang="en-US" dirty="0"/>
          </a:p>
        </p:txBody>
      </p:sp>
      <p:sp>
        <p:nvSpPr>
          <p:cNvPr id="39" name="Oval 38">
            <a:extLst>
              <a:ext uri="{FF2B5EF4-FFF2-40B4-BE49-F238E27FC236}">
                <a16:creationId xmlns:a16="http://schemas.microsoft.com/office/drawing/2014/main" id="{63DE6871-F90D-254C-B0CF-6FB2485F7C93}"/>
              </a:ext>
            </a:extLst>
          </p:cNvPr>
          <p:cNvSpPr/>
          <p:nvPr/>
        </p:nvSpPr>
        <p:spPr>
          <a:xfrm>
            <a:off x="893456" y="5099393"/>
            <a:ext cx="1509790"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a:t>
            </a:r>
          </a:p>
        </p:txBody>
      </p:sp>
      <p:sp>
        <p:nvSpPr>
          <p:cNvPr id="40" name="TextBox 39">
            <a:extLst>
              <a:ext uri="{FF2B5EF4-FFF2-40B4-BE49-F238E27FC236}">
                <a16:creationId xmlns:a16="http://schemas.microsoft.com/office/drawing/2014/main" id="{AB02FE3E-33A8-1D4C-8301-FD0A84384913}"/>
              </a:ext>
            </a:extLst>
          </p:cNvPr>
          <p:cNvSpPr txBox="1"/>
          <p:nvPr/>
        </p:nvSpPr>
        <p:spPr>
          <a:xfrm>
            <a:off x="801662" y="4525532"/>
            <a:ext cx="1712494" cy="369332"/>
          </a:xfrm>
          <a:prstGeom prst="rect">
            <a:avLst/>
          </a:prstGeom>
          <a:noFill/>
        </p:spPr>
        <p:txBody>
          <a:bodyPr wrap="square" rtlCol="0">
            <a:spAutoFit/>
          </a:bodyPr>
          <a:lstStyle/>
          <a:p>
            <a:r>
              <a:rPr lang="en-US" dirty="0"/>
              <a:t>Description</a:t>
            </a:r>
          </a:p>
        </p:txBody>
      </p:sp>
      <p:sp>
        <p:nvSpPr>
          <p:cNvPr id="41" name="TextBox 40">
            <a:extLst>
              <a:ext uri="{FF2B5EF4-FFF2-40B4-BE49-F238E27FC236}">
                <a16:creationId xmlns:a16="http://schemas.microsoft.com/office/drawing/2014/main" id="{6A78F4B7-5296-B04B-94EA-7308A6A07FC8}"/>
              </a:ext>
            </a:extLst>
          </p:cNvPr>
          <p:cNvSpPr txBox="1"/>
          <p:nvPr/>
        </p:nvSpPr>
        <p:spPr>
          <a:xfrm>
            <a:off x="2543151" y="4561478"/>
            <a:ext cx="1322497" cy="369332"/>
          </a:xfrm>
          <a:prstGeom prst="rect">
            <a:avLst/>
          </a:prstGeom>
          <a:noFill/>
          <a:ln>
            <a:solidFill>
              <a:schemeClr val="accent1"/>
            </a:solidFill>
          </a:ln>
        </p:spPr>
        <p:txBody>
          <a:bodyPr wrap="square" rtlCol="0">
            <a:spAutoFit/>
          </a:bodyPr>
          <a:lstStyle/>
          <a:p>
            <a:endParaRPr lang="en-US" dirty="0"/>
          </a:p>
        </p:txBody>
      </p:sp>
      <p:cxnSp>
        <p:nvCxnSpPr>
          <p:cNvPr id="43" name="Straight Arrow Connector 42">
            <a:extLst>
              <a:ext uri="{FF2B5EF4-FFF2-40B4-BE49-F238E27FC236}">
                <a16:creationId xmlns:a16="http://schemas.microsoft.com/office/drawing/2014/main" id="{AFBF7E6A-BBA7-B649-9681-A8BAD30424D5}"/>
              </a:ext>
            </a:extLst>
          </p:cNvPr>
          <p:cNvCxnSpPr>
            <a:stCxn id="19" idx="7"/>
          </p:cNvCxnSpPr>
          <p:nvPr/>
        </p:nvCxnSpPr>
        <p:spPr>
          <a:xfrm>
            <a:off x="3149529" y="2158332"/>
            <a:ext cx="1917115" cy="92336"/>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27345D8F-8783-0F4C-8756-089895EBB18C}"/>
              </a:ext>
            </a:extLst>
          </p:cNvPr>
          <p:cNvCxnSpPr>
            <a:cxnSpLocks/>
          </p:cNvCxnSpPr>
          <p:nvPr/>
        </p:nvCxnSpPr>
        <p:spPr>
          <a:xfrm>
            <a:off x="1717840" y="2325416"/>
            <a:ext cx="392236" cy="1889319"/>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26939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4A394-78F0-954D-A3DB-B400AF165259}"/>
              </a:ext>
            </a:extLst>
          </p:cNvPr>
          <p:cNvSpPr>
            <a:spLocks noGrp="1"/>
          </p:cNvSpPr>
          <p:nvPr>
            <p:ph type="title"/>
          </p:nvPr>
        </p:nvSpPr>
        <p:spPr/>
        <p:txBody>
          <a:bodyPr/>
          <a:lstStyle/>
          <a:p>
            <a:r>
              <a:rPr lang="en-US" dirty="0"/>
              <a:t>Scenario: Adding Officers</a:t>
            </a:r>
          </a:p>
        </p:txBody>
      </p:sp>
      <p:sp>
        <p:nvSpPr>
          <p:cNvPr id="3" name="Content Placeholder 2">
            <a:extLst>
              <a:ext uri="{FF2B5EF4-FFF2-40B4-BE49-F238E27FC236}">
                <a16:creationId xmlns:a16="http://schemas.microsoft.com/office/drawing/2014/main" id="{5B068ABF-C4BE-674A-BE5B-A2BFE937782D}"/>
              </a:ext>
            </a:extLst>
          </p:cNvPr>
          <p:cNvSpPr>
            <a:spLocks noGrp="1"/>
          </p:cNvSpPr>
          <p:nvPr>
            <p:ph idx="1"/>
          </p:nvPr>
        </p:nvSpPr>
        <p:spPr>
          <a:xfrm>
            <a:off x="409575" y="4682331"/>
            <a:ext cx="10515600" cy="1604169"/>
          </a:xfrm>
        </p:spPr>
        <p:txBody>
          <a:bodyPr/>
          <a:lstStyle/>
          <a:p>
            <a:pPr marL="971550" lvl="1" indent="-514350">
              <a:buFont typeface="+mj-lt"/>
              <a:buAutoNum type="arabicPeriod"/>
            </a:pPr>
            <a:r>
              <a:rPr lang="en-US" dirty="0"/>
              <a:t>Directs them to another page and allows them to add the information</a:t>
            </a:r>
          </a:p>
          <a:p>
            <a:pPr marL="971550" lvl="1" indent="-514350">
              <a:buFont typeface="+mj-lt"/>
              <a:buAutoNum type="arabicPeriod"/>
            </a:pPr>
            <a:r>
              <a:rPr lang="en-US" dirty="0"/>
              <a:t>Once the save button is pressed, the user should be directed back to the officers page and with the updated information</a:t>
            </a:r>
          </a:p>
        </p:txBody>
      </p:sp>
      <p:sp>
        <p:nvSpPr>
          <p:cNvPr id="4" name="TextBox 3">
            <a:extLst>
              <a:ext uri="{FF2B5EF4-FFF2-40B4-BE49-F238E27FC236}">
                <a16:creationId xmlns:a16="http://schemas.microsoft.com/office/drawing/2014/main" id="{0D4F6695-A8AD-BE42-B370-8D53AA17A764}"/>
              </a:ext>
            </a:extLst>
          </p:cNvPr>
          <p:cNvSpPr txBox="1"/>
          <p:nvPr/>
        </p:nvSpPr>
        <p:spPr>
          <a:xfrm>
            <a:off x="700088" y="4114800"/>
            <a:ext cx="845681" cy="584775"/>
          </a:xfrm>
          <a:prstGeom prst="rect">
            <a:avLst/>
          </a:prstGeom>
          <a:noFill/>
        </p:spPr>
        <p:txBody>
          <a:bodyPr wrap="none" rtlCol="0">
            <a:spAutoFit/>
          </a:bodyPr>
          <a:lstStyle/>
          <a:p>
            <a:r>
              <a:rPr lang="en-US" sz="3200" dirty="0"/>
              <a:t>Test</a:t>
            </a:r>
          </a:p>
        </p:txBody>
      </p:sp>
      <p:sp>
        <p:nvSpPr>
          <p:cNvPr id="5" name="TextBox 4">
            <a:extLst>
              <a:ext uri="{FF2B5EF4-FFF2-40B4-BE49-F238E27FC236}">
                <a16:creationId xmlns:a16="http://schemas.microsoft.com/office/drawing/2014/main" id="{89791562-D3FB-F24B-9A35-D008240F7B57}"/>
              </a:ext>
            </a:extLst>
          </p:cNvPr>
          <p:cNvSpPr txBox="1"/>
          <p:nvPr/>
        </p:nvSpPr>
        <p:spPr>
          <a:xfrm>
            <a:off x="1000125" y="1814513"/>
            <a:ext cx="9144000" cy="830997"/>
          </a:xfrm>
          <a:prstGeom prst="rect">
            <a:avLst/>
          </a:prstGeom>
          <a:noFill/>
        </p:spPr>
        <p:txBody>
          <a:bodyPr wrap="square" rtlCol="0">
            <a:spAutoFit/>
          </a:bodyPr>
          <a:lstStyle/>
          <a:p>
            <a:r>
              <a:rPr lang="en-US" sz="2800" dirty="0"/>
              <a:t>User Story</a:t>
            </a:r>
          </a:p>
          <a:p>
            <a:pPr marL="457200" indent="-457200">
              <a:buFont typeface="+mj-lt"/>
              <a:buAutoNum type="arabicPeriod"/>
            </a:pPr>
            <a:r>
              <a:rPr lang="en-US" sz="2000" dirty="0"/>
              <a:t>Shows an add button. When clicked it should allow the user to add officers</a:t>
            </a:r>
          </a:p>
        </p:txBody>
      </p:sp>
    </p:spTree>
    <p:extLst>
      <p:ext uri="{BB962C8B-B14F-4D97-AF65-F5344CB8AC3E}">
        <p14:creationId xmlns:p14="http://schemas.microsoft.com/office/powerpoint/2010/main" val="42498458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4A394-78F0-954D-A3DB-B400AF165259}"/>
              </a:ext>
            </a:extLst>
          </p:cNvPr>
          <p:cNvSpPr>
            <a:spLocks noGrp="1"/>
          </p:cNvSpPr>
          <p:nvPr>
            <p:ph type="title"/>
          </p:nvPr>
        </p:nvSpPr>
        <p:spPr/>
        <p:txBody>
          <a:bodyPr/>
          <a:lstStyle/>
          <a:p>
            <a:r>
              <a:rPr lang="en-US" dirty="0"/>
              <a:t>Scenario: Editing Officers</a:t>
            </a:r>
          </a:p>
        </p:txBody>
      </p:sp>
      <p:sp>
        <p:nvSpPr>
          <p:cNvPr id="3" name="Content Placeholder 2">
            <a:extLst>
              <a:ext uri="{FF2B5EF4-FFF2-40B4-BE49-F238E27FC236}">
                <a16:creationId xmlns:a16="http://schemas.microsoft.com/office/drawing/2014/main" id="{5B068ABF-C4BE-674A-BE5B-A2BFE937782D}"/>
              </a:ext>
            </a:extLst>
          </p:cNvPr>
          <p:cNvSpPr>
            <a:spLocks noGrp="1"/>
          </p:cNvSpPr>
          <p:nvPr>
            <p:ph idx="1"/>
          </p:nvPr>
        </p:nvSpPr>
        <p:spPr>
          <a:xfrm>
            <a:off x="409575" y="4682331"/>
            <a:ext cx="10515600" cy="1604169"/>
          </a:xfrm>
        </p:spPr>
        <p:txBody>
          <a:bodyPr/>
          <a:lstStyle/>
          <a:p>
            <a:pPr marL="971550" lvl="1" indent="-514350">
              <a:buFont typeface="+mj-lt"/>
              <a:buAutoNum type="arabicPeriod"/>
            </a:pPr>
            <a:r>
              <a:rPr lang="en-US" dirty="0"/>
              <a:t>Directs them to another page and allows them to edit the information</a:t>
            </a:r>
          </a:p>
          <a:p>
            <a:pPr marL="971550" lvl="1" indent="-514350">
              <a:buFont typeface="+mj-lt"/>
              <a:buAutoNum type="arabicPeriod"/>
            </a:pPr>
            <a:r>
              <a:rPr lang="en-US" dirty="0"/>
              <a:t>Once the update button is pressed, the user should be directed back to the tips and tricks page and with the updated information</a:t>
            </a:r>
          </a:p>
          <a:p>
            <a:pPr marL="1428750" lvl="2" indent="-514350">
              <a:buFont typeface="+mj-lt"/>
              <a:buAutoNum type="arabicPeriod"/>
            </a:pPr>
            <a:r>
              <a:rPr lang="en-US" dirty="0"/>
              <a:t>If the fields are left blank, the officer will be removed</a:t>
            </a:r>
          </a:p>
        </p:txBody>
      </p:sp>
      <p:sp>
        <p:nvSpPr>
          <p:cNvPr id="4" name="TextBox 3">
            <a:extLst>
              <a:ext uri="{FF2B5EF4-FFF2-40B4-BE49-F238E27FC236}">
                <a16:creationId xmlns:a16="http://schemas.microsoft.com/office/drawing/2014/main" id="{0D4F6695-A8AD-BE42-B370-8D53AA17A764}"/>
              </a:ext>
            </a:extLst>
          </p:cNvPr>
          <p:cNvSpPr txBox="1"/>
          <p:nvPr/>
        </p:nvSpPr>
        <p:spPr>
          <a:xfrm>
            <a:off x="700088" y="4114800"/>
            <a:ext cx="845681" cy="584775"/>
          </a:xfrm>
          <a:prstGeom prst="rect">
            <a:avLst/>
          </a:prstGeom>
          <a:noFill/>
        </p:spPr>
        <p:txBody>
          <a:bodyPr wrap="none" rtlCol="0">
            <a:spAutoFit/>
          </a:bodyPr>
          <a:lstStyle/>
          <a:p>
            <a:r>
              <a:rPr lang="en-US" sz="3200" dirty="0"/>
              <a:t>Test</a:t>
            </a:r>
          </a:p>
        </p:txBody>
      </p:sp>
      <p:sp>
        <p:nvSpPr>
          <p:cNvPr id="5" name="TextBox 4">
            <a:extLst>
              <a:ext uri="{FF2B5EF4-FFF2-40B4-BE49-F238E27FC236}">
                <a16:creationId xmlns:a16="http://schemas.microsoft.com/office/drawing/2014/main" id="{89791562-D3FB-F24B-9A35-D008240F7B57}"/>
              </a:ext>
            </a:extLst>
          </p:cNvPr>
          <p:cNvSpPr txBox="1"/>
          <p:nvPr/>
        </p:nvSpPr>
        <p:spPr>
          <a:xfrm>
            <a:off x="1000125" y="1814513"/>
            <a:ext cx="9144000" cy="830997"/>
          </a:xfrm>
          <a:prstGeom prst="rect">
            <a:avLst/>
          </a:prstGeom>
          <a:noFill/>
        </p:spPr>
        <p:txBody>
          <a:bodyPr wrap="square" rtlCol="0">
            <a:spAutoFit/>
          </a:bodyPr>
          <a:lstStyle/>
          <a:p>
            <a:r>
              <a:rPr lang="en-US" sz="2800" dirty="0"/>
              <a:t>User Story</a:t>
            </a:r>
          </a:p>
          <a:p>
            <a:pPr marL="457200" indent="-457200">
              <a:buFont typeface="+mj-lt"/>
              <a:buAutoNum type="arabicPeriod"/>
            </a:pPr>
            <a:r>
              <a:rPr lang="en-US" sz="2000" dirty="0"/>
              <a:t>Shows an edit button. When clicked it should allow the user to edit a tip and trick</a:t>
            </a:r>
          </a:p>
        </p:txBody>
      </p:sp>
    </p:spTree>
    <p:extLst>
      <p:ext uri="{BB962C8B-B14F-4D97-AF65-F5344CB8AC3E}">
        <p14:creationId xmlns:p14="http://schemas.microsoft.com/office/powerpoint/2010/main" val="188022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70400D9-DF4E-6B44-981A-0FA9A79D7FCF}"/>
              </a:ext>
            </a:extLst>
          </p:cNvPr>
          <p:cNvSpPr txBox="1"/>
          <p:nvPr/>
        </p:nvSpPr>
        <p:spPr>
          <a:xfrm>
            <a:off x="3314700" y="114300"/>
            <a:ext cx="5756512" cy="646331"/>
          </a:xfrm>
          <a:prstGeom prst="rect">
            <a:avLst/>
          </a:prstGeom>
          <a:noFill/>
        </p:spPr>
        <p:txBody>
          <a:bodyPr wrap="none" rtlCol="0">
            <a:spAutoFit/>
          </a:bodyPr>
          <a:lstStyle/>
          <a:p>
            <a:r>
              <a:rPr lang="en-US" dirty="0"/>
              <a:t>How the page will look like for when admin add/edit Events</a:t>
            </a:r>
          </a:p>
          <a:p>
            <a:endParaRPr lang="en-US" dirty="0"/>
          </a:p>
        </p:txBody>
      </p:sp>
      <p:sp>
        <p:nvSpPr>
          <p:cNvPr id="5" name="TextBox 4">
            <a:extLst>
              <a:ext uri="{FF2B5EF4-FFF2-40B4-BE49-F238E27FC236}">
                <a16:creationId xmlns:a16="http://schemas.microsoft.com/office/drawing/2014/main" id="{C4E63037-101E-894A-8444-7A383426D10B}"/>
              </a:ext>
            </a:extLst>
          </p:cNvPr>
          <p:cNvSpPr txBox="1"/>
          <p:nvPr/>
        </p:nvSpPr>
        <p:spPr>
          <a:xfrm>
            <a:off x="434610" y="628021"/>
            <a:ext cx="3473342" cy="1957387"/>
          </a:xfrm>
          <a:prstGeom prst="rect">
            <a:avLst/>
          </a:prstGeom>
          <a:noFill/>
          <a:ln>
            <a:solidFill>
              <a:schemeClr val="accent1"/>
            </a:solidFill>
          </a:ln>
        </p:spPr>
        <p:txBody>
          <a:bodyPr wrap="square" rtlCol="0">
            <a:spAutoFit/>
          </a:bodyPr>
          <a:lstStyle/>
          <a:p>
            <a:endParaRPr lang="en-US" dirty="0"/>
          </a:p>
        </p:txBody>
      </p:sp>
      <p:sp>
        <p:nvSpPr>
          <p:cNvPr id="6" name="TextBox 5">
            <a:extLst>
              <a:ext uri="{FF2B5EF4-FFF2-40B4-BE49-F238E27FC236}">
                <a16:creationId xmlns:a16="http://schemas.microsoft.com/office/drawing/2014/main" id="{D9B8126A-162B-BA43-8C9D-0DFD2FB5B93F}"/>
              </a:ext>
            </a:extLst>
          </p:cNvPr>
          <p:cNvSpPr txBox="1"/>
          <p:nvPr/>
        </p:nvSpPr>
        <p:spPr>
          <a:xfrm>
            <a:off x="434610" y="628020"/>
            <a:ext cx="572487" cy="265221"/>
          </a:xfrm>
          <a:prstGeom prst="rect">
            <a:avLst/>
          </a:prstGeom>
          <a:noFill/>
        </p:spPr>
        <p:txBody>
          <a:bodyPr wrap="square" rtlCol="0">
            <a:spAutoFit/>
          </a:bodyPr>
          <a:lstStyle/>
          <a:p>
            <a:r>
              <a:rPr lang="en-US" sz="1100" dirty="0"/>
              <a:t>Logo</a:t>
            </a:r>
            <a:endParaRPr lang="en-US" dirty="0"/>
          </a:p>
        </p:txBody>
      </p:sp>
      <p:sp>
        <p:nvSpPr>
          <p:cNvPr id="7" name="TextBox 6">
            <a:extLst>
              <a:ext uri="{FF2B5EF4-FFF2-40B4-BE49-F238E27FC236}">
                <a16:creationId xmlns:a16="http://schemas.microsoft.com/office/drawing/2014/main" id="{FD8C47D6-B384-7340-885D-B7F48759CF97}"/>
              </a:ext>
            </a:extLst>
          </p:cNvPr>
          <p:cNvSpPr txBox="1"/>
          <p:nvPr/>
        </p:nvSpPr>
        <p:spPr>
          <a:xfrm>
            <a:off x="805590" y="638027"/>
            <a:ext cx="572487" cy="265221"/>
          </a:xfrm>
          <a:prstGeom prst="rect">
            <a:avLst/>
          </a:prstGeom>
          <a:noFill/>
        </p:spPr>
        <p:txBody>
          <a:bodyPr wrap="square" rtlCol="0">
            <a:spAutoFit/>
          </a:bodyPr>
          <a:lstStyle/>
          <a:p>
            <a:r>
              <a:rPr lang="en-US" sz="1100" dirty="0"/>
              <a:t>Home</a:t>
            </a:r>
            <a:endParaRPr lang="en-US" dirty="0"/>
          </a:p>
        </p:txBody>
      </p:sp>
      <p:sp>
        <p:nvSpPr>
          <p:cNvPr id="8" name="TextBox 7">
            <a:extLst>
              <a:ext uri="{FF2B5EF4-FFF2-40B4-BE49-F238E27FC236}">
                <a16:creationId xmlns:a16="http://schemas.microsoft.com/office/drawing/2014/main" id="{0E805DFA-DF7F-0448-88E3-B987A2CBD63D}"/>
              </a:ext>
            </a:extLst>
          </p:cNvPr>
          <p:cNvSpPr txBox="1"/>
          <p:nvPr/>
        </p:nvSpPr>
        <p:spPr>
          <a:xfrm>
            <a:off x="1236909" y="640286"/>
            <a:ext cx="664653" cy="261610"/>
          </a:xfrm>
          <a:prstGeom prst="rect">
            <a:avLst/>
          </a:prstGeom>
          <a:noFill/>
        </p:spPr>
        <p:txBody>
          <a:bodyPr wrap="square" rtlCol="0">
            <a:spAutoFit/>
          </a:bodyPr>
          <a:lstStyle/>
          <a:p>
            <a:r>
              <a:rPr lang="en-US" sz="1100" dirty="0"/>
              <a:t>Recipe</a:t>
            </a:r>
            <a:endParaRPr lang="en-US" dirty="0"/>
          </a:p>
        </p:txBody>
      </p:sp>
      <p:sp>
        <p:nvSpPr>
          <p:cNvPr id="9" name="TextBox 8">
            <a:extLst>
              <a:ext uri="{FF2B5EF4-FFF2-40B4-BE49-F238E27FC236}">
                <a16:creationId xmlns:a16="http://schemas.microsoft.com/office/drawing/2014/main" id="{4327583B-0CF9-434A-82DB-395FF506720A}"/>
              </a:ext>
            </a:extLst>
          </p:cNvPr>
          <p:cNvSpPr txBox="1"/>
          <p:nvPr/>
        </p:nvSpPr>
        <p:spPr>
          <a:xfrm>
            <a:off x="2703861" y="652551"/>
            <a:ext cx="757324" cy="261610"/>
          </a:xfrm>
          <a:prstGeom prst="rect">
            <a:avLst/>
          </a:prstGeom>
          <a:noFill/>
        </p:spPr>
        <p:txBody>
          <a:bodyPr wrap="square" rtlCol="0">
            <a:spAutoFit/>
          </a:bodyPr>
          <a:lstStyle/>
          <a:p>
            <a:r>
              <a:rPr lang="en-US" sz="1100" dirty="0"/>
              <a:t>Officers</a:t>
            </a:r>
            <a:endParaRPr lang="en-US" dirty="0"/>
          </a:p>
        </p:txBody>
      </p:sp>
      <p:sp>
        <p:nvSpPr>
          <p:cNvPr id="10" name="TextBox 9">
            <a:extLst>
              <a:ext uri="{FF2B5EF4-FFF2-40B4-BE49-F238E27FC236}">
                <a16:creationId xmlns:a16="http://schemas.microsoft.com/office/drawing/2014/main" id="{B95DDA98-2AE8-6A4E-B8CA-8E34F618F8F7}"/>
              </a:ext>
            </a:extLst>
          </p:cNvPr>
          <p:cNvSpPr txBox="1"/>
          <p:nvPr/>
        </p:nvSpPr>
        <p:spPr>
          <a:xfrm>
            <a:off x="1760394" y="652551"/>
            <a:ext cx="1144974" cy="261610"/>
          </a:xfrm>
          <a:prstGeom prst="rect">
            <a:avLst/>
          </a:prstGeom>
          <a:noFill/>
        </p:spPr>
        <p:txBody>
          <a:bodyPr wrap="square" rtlCol="0">
            <a:spAutoFit/>
          </a:bodyPr>
          <a:lstStyle/>
          <a:p>
            <a:r>
              <a:rPr lang="en-US" sz="1100" dirty="0"/>
              <a:t>Tips and Tricks</a:t>
            </a:r>
            <a:endParaRPr lang="en-US" dirty="0"/>
          </a:p>
        </p:txBody>
      </p:sp>
      <p:sp>
        <p:nvSpPr>
          <p:cNvPr id="11" name="TextBox 10">
            <a:extLst>
              <a:ext uri="{FF2B5EF4-FFF2-40B4-BE49-F238E27FC236}">
                <a16:creationId xmlns:a16="http://schemas.microsoft.com/office/drawing/2014/main" id="{D1775695-C08A-0C42-9CC0-88300100B7EB}"/>
              </a:ext>
            </a:extLst>
          </p:cNvPr>
          <p:cNvSpPr txBox="1"/>
          <p:nvPr/>
        </p:nvSpPr>
        <p:spPr>
          <a:xfrm>
            <a:off x="3252444" y="660598"/>
            <a:ext cx="663384" cy="261610"/>
          </a:xfrm>
          <a:prstGeom prst="rect">
            <a:avLst/>
          </a:prstGeom>
          <a:noFill/>
        </p:spPr>
        <p:txBody>
          <a:bodyPr wrap="square" rtlCol="0">
            <a:spAutoFit/>
          </a:bodyPr>
          <a:lstStyle/>
          <a:p>
            <a:r>
              <a:rPr lang="en-US" sz="1100" dirty="0"/>
              <a:t>Events</a:t>
            </a:r>
            <a:endParaRPr lang="en-US" dirty="0"/>
          </a:p>
        </p:txBody>
      </p:sp>
      <p:sp>
        <p:nvSpPr>
          <p:cNvPr id="12" name="TextBox 11">
            <a:extLst>
              <a:ext uri="{FF2B5EF4-FFF2-40B4-BE49-F238E27FC236}">
                <a16:creationId xmlns:a16="http://schemas.microsoft.com/office/drawing/2014/main" id="{7DD26D1B-49B7-9B41-91F1-E31EBAA2160F}"/>
              </a:ext>
            </a:extLst>
          </p:cNvPr>
          <p:cNvSpPr txBox="1"/>
          <p:nvPr/>
        </p:nvSpPr>
        <p:spPr>
          <a:xfrm>
            <a:off x="697368" y="1182279"/>
            <a:ext cx="989530" cy="646331"/>
          </a:xfrm>
          <a:prstGeom prst="rect">
            <a:avLst/>
          </a:prstGeom>
          <a:noFill/>
        </p:spPr>
        <p:txBody>
          <a:bodyPr wrap="square" rtlCol="0">
            <a:spAutoFit/>
          </a:bodyPr>
          <a:lstStyle/>
          <a:p>
            <a:endParaRPr lang="en-US" dirty="0"/>
          </a:p>
          <a:p>
            <a:endParaRPr lang="en-US" dirty="0"/>
          </a:p>
        </p:txBody>
      </p:sp>
      <p:sp>
        <p:nvSpPr>
          <p:cNvPr id="13" name="TextBox 12">
            <a:extLst>
              <a:ext uri="{FF2B5EF4-FFF2-40B4-BE49-F238E27FC236}">
                <a16:creationId xmlns:a16="http://schemas.microsoft.com/office/drawing/2014/main" id="{F3BEC391-65C3-F843-A964-7E8ED1AB7D2B}"/>
              </a:ext>
            </a:extLst>
          </p:cNvPr>
          <p:cNvSpPr txBox="1"/>
          <p:nvPr/>
        </p:nvSpPr>
        <p:spPr>
          <a:xfrm>
            <a:off x="720853" y="860294"/>
            <a:ext cx="2786813" cy="1200329"/>
          </a:xfrm>
          <a:prstGeom prst="rect">
            <a:avLst/>
          </a:prstGeom>
          <a:noFill/>
          <a:ln>
            <a:solidFill>
              <a:schemeClr val="accent1"/>
            </a:solidFill>
          </a:ln>
        </p:spPr>
        <p:txBody>
          <a:bodyPr wrap="square" rtlCol="0">
            <a:spAutoFit/>
          </a:bodyPr>
          <a:lstStyle/>
          <a:p>
            <a:r>
              <a:rPr lang="en-US" dirty="0"/>
              <a:t>Month</a:t>
            </a:r>
          </a:p>
          <a:p>
            <a:endParaRPr lang="en-US" dirty="0"/>
          </a:p>
          <a:p>
            <a:endParaRPr lang="en-US" dirty="0"/>
          </a:p>
          <a:p>
            <a:endParaRPr lang="en-US" dirty="0"/>
          </a:p>
        </p:txBody>
      </p:sp>
      <p:sp>
        <p:nvSpPr>
          <p:cNvPr id="14" name="Oval 13">
            <a:extLst>
              <a:ext uri="{FF2B5EF4-FFF2-40B4-BE49-F238E27FC236}">
                <a16:creationId xmlns:a16="http://schemas.microsoft.com/office/drawing/2014/main" id="{04161BDC-E3B4-8B44-96C6-6C90B06006FD}"/>
              </a:ext>
            </a:extLst>
          </p:cNvPr>
          <p:cNvSpPr/>
          <p:nvPr/>
        </p:nvSpPr>
        <p:spPr>
          <a:xfrm>
            <a:off x="900959" y="2093926"/>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Edit</a:t>
            </a:r>
          </a:p>
        </p:txBody>
      </p:sp>
      <p:sp>
        <p:nvSpPr>
          <p:cNvPr id="15" name="Oval 14">
            <a:extLst>
              <a:ext uri="{FF2B5EF4-FFF2-40B4-BE49-F238E27FC236}">
                <a16:creationId xmlns:a16="http://schemas.microsoft.com/office/drawing/2014/main" id="{1489B83D-CCB0-304F-BBD2-DD80F6DCC1BC}"/>
              </a:ext>
            </a:extLst>
          </p:cNvPr>
          <p:cNvSpPr/>
          <p:nvPr/>
        </p:nvSpPr>
        <p:spPr>
          <a:xfrm>
            <a:off x="2181488" y="2106903"/>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a:t>
            </a:r>
          </a:p>
        </p:txBody>
      </p:sp>
      <p:sp>
        <p:nvSpPr>
          <p:cNvPr id="24" name="TextBox 23">
            <a:extLst>
              <a:ext uri="{FF2B5EF4-FFF2-40B4-BE49-F238E27FC236}">
                <a16:creationId xmlns:a16="http://schemas.microsoft.com/office/drawing/2014/main" id="{CE9B3D6F-53AD-CD42-985B-1C785CC5767D}"/>
              </a:ext>
            </a:extLst>
          </p:cNvPr>
          <p:cNvSpPr txBox="1"/>
          <p:nvPr/>
        </p:nvSpPr>
        <p:spPr>
          <a:xfrm>
            <a:off x="4646663" y="623777"/>
            <a:ext cx="3473342" cy="1957387"/>
          </a:xfrm>
          <a:prstGeom prst="rect">
            <a:avLst/>
          </a:prstGeom>
          <a:noFill/>
          <a:ln>
            <a:solidFill>
              <a:schemeClr val="accent1"/>
            </a:solidFill>
          </a:ln>
        </p:spPr>
        <p:txBody>
          <a:bodyPr wrap="square" rtlCol="0">
            <a:spAutoFit/>
          </a:bodyPr>
          <a:lstStyle/>
          <a:p>
            <a:endParaRPr lang="en-US" dirty="0"/>
          </a:p>
        </p:txBody>
      </p:sp>
      <p:sp>
        <p:nvSpPr>
          <p:cNvPr id="25" name="TextBox 24">
            <a:extLst>
              <a:ext uri="{FF2B5EF4-FFF2-40B4-BE49-F238E27FC236}">
                <a16:creationId xmlns:a16="http://schemas.microsoft.com/office/drawing/2014/main" id="{83E260EC-B178-B046-9221-6D0DC10E68DE}"/>
              </a:ext>
            </a:extLst>
          </p:cNvPr>
          <p:cNvSpPr txBox="1"/>
          <p:nvPr/>
        </p:nvSpPr>
        <p:spPr>
          <a:xfrm>
            <a:off x="4781652" y="708575"/>
            <a:ext cx="1712494" cy="369332"/>
          </a:xfrm>
          <a:prstGeom prst="rect">
            <a:avLst/>
          </a:prstGeom>
          <a:noFill/>
        </p:spPr>
        <p:txBody>
          <a:bodyPr wrap="square" rtlCol="0">
            <a:spAutoFit/>
          </a:bodyPr>
          <a:lstStyle/>
          <a:p>
            <a:r>
              <a:rPr lang="en-US" dirty="0"/>
              <a:t>Month</a:t>
            </a:r>
          </a:p>
        </p:txBody>
      </p:sp>
      <p:sp>
        <p:nvSpPr>
          <p:cNvPr id="26" name="TextBox 25">
            <a:extLst>
              <a:ext uri="{FF2B5EF4-FFF2-40B4-BE49-F238E27FC236}">
                <a16:creationId xmlns:a16="http://schemas.microsoft.com/office/drawing/2014/main" id="{6F981301-7B6B-2445-A757-8DEC7F0836AE}"/>
              </a:ext>
            </a:extLst>
          </p:cNvPr>
          <p:cNvSpPr txBox="1"/>
          <p:nvPr/>
        </p:nvSpPr>
        <p:spPr>
          <a:xfrm>
            <a:off x="6523141" y="696560"/>
            <a:ext cx="1322497" cy="369332"/>
          </a:xfrm>
          <a:prstGeom prst="rect">
            <a:avLst/>
          </a:prstGeom>
          <a:noFill/>
          <a:ln>
            <a:solidFill>
              <a:schemeClr val="accent1"/>
            </a:solidFill>
          </a:ln>
        </p:spPr>
        <p:txBody>
          <a:bodyPr wrap="square" rtlCol="0">
            <a:spAutoFit/>
          </a:bodyPr>
          <a:lstStyle/>
          <a:p>
            <a:endParaRPr lang="en-US" dirty="0"/>
          </a:p>
        </p:txBody>
      </p:sp>
      <p:sp>
        <p:nvSpPr>
          <p:cNvPr id="27" name="TextBox 26">
            <a:extLst>
              <a:ext uri="{FF2B5EF4-FFF2-40B4-BE49-F238E27FC236}">
                <a16:creationId xmlns:a16="http://schemas.microsoft.com/office/drawing/2014/main" id="{D8EA70BE-A113-C34C-B1EE-D36B5CE4A914}"/>
              </a:ext>
            </a:extLst>
          </p:cNvPr>
          <p:cNvSpPr txBox="1"/>
          <p:nvPr/>
        </p:nvSpPr>
        <p:spPr>
          <a:xfrm>
            <a:off x="4781652" y="1154686"/>
            <a:ext cx="1712494" cy="369332"/>
          </a:xfrm>
          <a:prstGeom prst="rect">
            <a:avLst/>
          </a:prstGeom>
          <a:noFill/>
        </p:spPr>
        <p:txBody>
          <a:bodyPr wrap="square" rtlCol="0">
            <a:spAutoFit/>
          </a:bodyPr>
          <a:lstStyle/>
          <a:p>
            <a:r>
              <a:rPr lang="en-US" dirty="0"/>
              <a:t>Date</a:t>
            </a:r>
          </a:p>
        </p:txBody>
      </p:sp>
      <p:sp>
        <p:nvSpPr>
          <p:cNvPr id="28" name="TextBox 27">
            <a:extLst>
              <a:ext uri="{FF2B5EF4-FFF2-40B4-BE49-F238E27FC236}">
                <a16:creationId xmlns:a16="http://schemas.microsoft.com/office/drawing/2014/main" id="{12C0ADF2-29D2-004D-BD55-C1F2CC6959B4}"/>
              </a:ext>
            </a:extLst>
          </p:cNvPr>
          <p:cNvSpPr txBox="1"/>
          <p:nvPr/>
        </p:nvSpPr>
        <p:spPr>
          <a:xfrm>
            <a:off x="6523141" y="1186898"/>
            <a:ext cx="1322497" cy="369332"/>
          </a:xfrm>
          <a:prstGeom prst="rect">
            <a:avLst/>
          </a:prstGeom>
          <a:noFill/>
          <a:ln>
            <a:solidFill>
              <a:schemeClr val="accent1"/>
            </a:solidFill>
          </a:ln>
        </p:spPr>
        <p:txBody>
          <a:bodyPr wrap="square" rtlCol="0">
            <a:spAutoFit/>
          </a:bodyPr>
          <a:lstStyle/>
          <a:p>
            <a:endParaRPr lang="en-US" dirty="0"/>
          </a:p>
        </p:txBody>
      </p:sp>
      <p:sp>
        <p:nvSpPr>
          <p:cNvPr id="29" name="Oval 28">
            <a:extLst>
              <a:ext uri="{FF2B5EF4-FFF2-40B4-BE49-F238E27FC236}">
                <a16:creationId xmlns:a16="http://schemas.microsoft.com/office/drawing/2014/main" id="{15A24C80-7580-774A-979A-49B97705CB9D}"/>
              </a:ext>
            </a:extLst>
          </p:cNvPr>
          <p:cNvSpPr/>
          <p:nvPr/>
        </p:nvSpPr>
        <p:spPr>
          <a:xfrm>
            <a:off x="4911283" y="2204958"/>
            <a:ext cx="1509790"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a:t>
            </a:r>
          </a:p>
        </p:txBody>
      </p:sp>
      <p:sp>
        <p:nvSpPr>
          <p:cNvPr id="30" name="TextBox 29">
            <a:extLst>
              <a:ext uri="{FF2B5EF4-FFF2-40B4-BE49-F238E27FC236}">
                <a16:creationId xmlns:a16="http://schemas.microsoft.com/office/drawing/2014/main" id="{30DA2F39-2359-3745-9ACA-819181DDEB5C}"/>
              </a:ext>
            </a:extLst>
          </p:cNvPr>
          <p:cNvSpPr txBox="1"/>
          <p:nvPr/>
        </p:nvSpPr>
        <p:spPr>
          <a:xfrm>
            <a:off x="4747574" y="1556230"/>
            <a:ext cx="1712494" cy="369332"/>
          </a:xfrm>
          <a:prstGeom prst="rect">
            <a:avLst/>
          </a:prstGeom>
          <a:noFill/>
        </p:spPr>
        <p:txBody>
          <a:bodyPr wrap="square" rtlCol="0">
            <a:spAutoFit/>
          </a:bodyPr>
          <a:lstStyle/>
          <a:p>
            <a:r>
              <a:rPr lang="en-US" dirty="0"/>
              <a:t>Description</a:t>
            </a:r>
          </a:p>
        </p:txBody>
      </p:sp>
      <p:sp>
        <p:nvSpPr>
          <p:cNvPr id="31" name="TextBox 30">
            <a:extLst>
              <a:ext uri="{FF2B5EF4-FFF2-40B4-BE49-F238E27FC236}">
                <a16:creationId xmlns:a16="http://schemas.microsoft.com/office/drawing/2014/main" id="{6D8D44A3-955A-E644-9136-9123F4293ED7}"/>
              </a:ext>
            </a:extLst>
          </p:cNvPr>
          <p:cNvSpPr txBox="1"/>
          <p:nvPr/>
        </p:nvSpPr>
        <p:spPr>
          <a:xfrm>
            <a:off x="6560978" y="1667043"/>
            <a:ext cx="1322497" cy="369332"/>
          </a:xfrm>
          <a:prstGeom prst="rect">
            <a:avLst/>
          </a:prstGeom>
          <a:noFill/>
          <a:ln>
            <a:solidFill>
              <a:schemeClr val="accent1"/>
            </a:solidFill>
          </a:ln>
        </p:spPr>
        <p:txBody>
          <a:bodyPr wrap="square" rtlCol="0">
            <a:spAutoFit/>
          </a:bodyPr>
          <a:lstStyle/>
          <a:p>
            <a:endParaRPr lang="en-US" dirty="0"/>
          </a:p>
        </p:txBody>
      </p:sp>
      <p:cxnSp>
        <p:nvCxnSpPr>
          <p:cNvPr id="33" name="Straight Arrow Connector 32">
            <a:extLst>
              <a:ext uri="{FF2B5EF4-FFF2-40B4-BE49-F238E27FC236}">
                <a16:creationId xmlns:a16="http://schemas.microsoft.com/office/drawing/2014/main" id="{CFD1F541-77F1-4C4E-9273-69182B474F15}"/>
              </a:ext>
            </a:extLst>
          </p:cNvPr>
          <p:cNvCxnSpPr>
            <a:stCxn id="15" idx="6"/>
          </p:cNvCxnSpPr>
          <p:nvPr/>
        </p:nvCxnSpPr>
        <p:spPr>
          <a:xfrm flipV="1">
            <a:off x="3315619" y="2204958"/>
            <a:ext cx="1431955" cy="77534"/>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30391C6C-A3B3-0B45-88C5-A2068DC4799B}"/>
              </a:ext>
            </a:extLst>
          </p:cNvPr>
          <p:cNvSpPr txBox="1"/>
          <p:nvPr/>
        </p:nvSpPr>
        <p:spPr>
          <a:xfrm>
            <a:off x="444817" y="3272937"/>
            <a:ext cx="3473342" cy="1957387"/>
          </a:xfrm>
          <a:prstGeom prst="rect">
            <a:avLst/>
          </a:prstGeom>
          <a:noFill/>
          <a:ln>
            <a:solidFill>
              <a:schemeClr val="accent1"/>
            </a:solidFill>
          </a:ln>
        </p:spPr>
        <p:txBody>
          <a:bodyPr wrap="square" rtlCol="0">
            <a:spAutoFit/>
          </a:bodyPr>
          <a:lstStyle/>
          <a:p>
            <a:endParaRPr lang="en-US" dirty="0"/>
          </a:p>
        </p:txBody>
      </p:sp>
      <p:sp>
        <p:nvSpPr>
          <p:cNvPr id="35" name="TextBox 34">
            <a:extLst>
              <a:ext uri="{FF2B5EF4-FFF2-40B4-BE49-F238E27FC236}">
                <a16:creationId xmlns:a16="http://schemas.microsoft.com/office/drawing/2014/main" id="{7CE5F9EA-A78A-A54D-99EC-034C6C02D7A6}"/>
              </a:ext>
            </a:extLst>
          </p:cNvPr>
          <p:cNvSpPr txBox="1"/>
          <p:nvPr/>
        </p:nvSpPr>
        <p:spPr>
          <a:xfrm>
            <a:off x="579806" y="3357735"/>
            <a:ext cx="1712494" cy="369332"/>
          </a:xfrm>
          <a:prstGeom prst="rect">
            <a:avLst/>
          </a:prstGeom>
          <a:noFill/>
        </p:spPr>
        <p:txBody>
          <a:bodyPr wrap="square" rtlCol="0">
            <a:spAutoFit/>
          </a:bodyPr>
          <a:lstStyle/>
          <a:p>
            <a:r>
              <a:rPr lang="en-US" dirty="0"/>
              <a:t>Month</a:t>
            </a:r>
          </a:p>
        </p:txBody>
      </p:sp>
      <p:sp>
        <p:nvSpPr>
          <p:cNvPr id="36" name="TextBox 35">
            <a:extLst>
              <a:ext uri="{FF2B5EF4-FFF2-40B4-BE49-F238E27FC236}">
                <a16:creationId xmlns:a16="http://schemas.microsoft.com/office/drawing/2014/main" id="{F3C0C128-B3BC-B847-A5C9-5F4A5FCA6E0A}"/>
              </a:ext>
            </a:extLst>
          </p:cNvPr>
          <p:cNvSpPr txBox="1"/>
          <p:nvPr/>
        </p:nvSpPr>
        <p:spPr>
          <a:xfrm>
            <a:off x="2321295" y="3345720"/>
            <a:ext cx="1322497" cy="369332"/>
          </a:xfrm>
          <a:prstGeom prst="rect">
            <a:avLst/>
          </a:prstGeom>
          <a:noFill/>
          <a:ln>
            <a:solidFill>
              <a:schemeClr val="accent1"/>
            </a:solidFill>
          </a:ln>
        </p:spPr>
        <p:txBody>
          <a:bodyPr wrap="square" rtlCol="0">
            <a:spAutoFit/>
          </a:bodyPr>
          <a:lstStyle/>
          <a:p>
            <a:endParaRPr lang="en-US" dirty="0"/>
          </a:p>
        </p:txBody>
      </p:sp>
      <p:sp>
        <p:nvSpPr>
          <p:cNvPr id="37" name="TextBox 36">
            <a:extLst>
              <a:ext uri="{FF2B5EF4-FFF2-40B4-BE49-F238E27FC236}">
                <a16:creationId xmlns:a16="http://schemas.microsoft.com/office/drawing/2014/main" id="{0829EB34-C7F3-4F4F-8610-C97D06D8983A}"/>
              </a:ext>
            </a:extLst>
          </p:cNvPr>
          <p:cNvSpPr txBox="1"/>
          <p:nvPr/>
        </p:nvSpPr>
        <p:spPr>
          <a:xfrm>
            <a:off x="579806" y="3803846"/>
            <a:ext cx="1712494" cy="369332"/>
          </a:xfrm>
          <a:prstGeom prst="rect">
            <a:avLst/>
          </a:prstGeom>
          <a:noFill/>
        </p:spPr>
        <p:txBody>
          <a:bodyPr wrap="square" rtlCol="0">
            <a:spAutoFit/>
          </a:bodyPr>
          <a:lstStyle/>
          <a:p>
            <a:r>
              <a:rPr lang="en-US" dirty="0"/>
              <a:t>Date</a:t>
            </a:r>
          </a:p>
        </p:txBody>
      </p:sp>
      <p:sp>
        <p:nvSpPr>
          <p:cNvPr id="38" name="TextBox 37">
            <a:extLst>
              <a:ext uri="{FF2B5EF4-FFF2-40B4-BE49-F238E27FC236}">
                <a16:creationId xmlns:a16="http://schemas.microsoft.com/office/drawing/2014/main" id="{401C1F9E-5BF5-CA4C-817D-4D8EC450EB7A}"/>
              </a:ext>
            </a:extLst>
          </p:cNvPr>
          <p:cNvSpPr txBox="1"/>
          <p:nvPr/>
        </p:nvSpPr>
        <p:spPr>
          <a:xfrm>
            <a:off x="2321295" y="3836058"/>
            <a:ext cx="1322497" cy="369332"/>
          </a:xfrm>
          <a:prstGeom prst="rect">
            <a:avLst/>
          </a:prstGeom>
          <a:noFill/>
          <a:ln>
            <a:solidFill>
              <a:schemeClr val="accent1"/>
            </a:solidFill>
          </a:ln>
        </p:spPr>
        <p:txBody>
          <a:bodyPr wrap="square" rtlCol="0">
            <a:spAutoFit/>
          </a:bodyPr>
          <a:lstStyle/>
          <a:p>
            <a:endParaRPr lang="en-US" dirty="0"/>
          </a:p>
        </p:txBody>
      </p:sp>
      <p:sp>
        <p:nvSpPr>
          <p:cNvPr id="39" name="Oval 38">
            <a:extLst>
              <a:ext uri="{FF2B5EF4-FFF2-40B4-BE49-F238E27FC236}">
                <a16:creationId xmlns:a16="http://schemas.microsoft.com/office/drawing/2014/main" id="{DCC7BDDA-31CB-1C4A-B8A5-9DB1C7815A6A}"/>
              </a:ext>
            </a:extLst>
          </p:cNvPr>
          <p:cNvSpPr/>
          <p:nvPr/>
        </p:nvSpPr>
        <p:spPr>
          <a:xfrm>
            <a:off x="709437" y="4854118"/>
            <a:ext cx="1509790"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a:t>
            </a:r>
          </a:p>
        </p:txBody>
      </p:sp>
      <p:sp>
        <p:nvSpPr>
          <p:cNvPr id="40" name="TextBox 39">
            <a:extLst>
              <a:ext uri="{FF2B5EF4-FFF2-40B4-BE49-F238E27FC236}">
                <a16:creationId xmlns:a16="http://schemas.microsoft.com/office/drawing/2014/main" id="{73D9DF39-F7E5-BE44-8B5C-22B3251E7E77}"/>
              </a:ext>
            </a:extLst>
          </p:cNvPr>
          <p:cNvSpPr txBox="1"/>
          <p:nvPr/>
        </p:nvSpPr>
        <p:spPr>
          <a:xfrm>
            <a:off x="545728" y="4205390"/>
            <a:ext cx="1712494" cy="369332"/>
          </a:xfrm>
          <a:prstGeom prst="rect">
            <a:avLst/>
          </a:prstGeom>
          <a:noFill/>
        </p:spPr>
        <p:txBody>
          <a:bodyPr wrap="square" rtlCol="0">
            <a:spAutoFit/>
          </a:bodyPr>
          <a:lstStyle/>
          <a:p>
            <a:r>
              <a:rPr lang="en-US" dirty="0"/>
              <a:t>Description</a:t>
            </a:r>
          </a:p>
        </p:txBody>
      </p:sp>
      <p:sp>
        <p:nvSpPr>
          <p:cNvPr id="41" name="TextBox 40">
            <a:extLst>
              <a:ext uri="{FF2B5EF4-FFF2-40B4-BE49-F238E27FC236}">
                <a16:creationId xmlns:a16="http://schemas.microsoft.com/office/drawing/2014/main" id="{363468DA-9394-2145-9DE7-F623B14DED72}"/>
              </a:ext>
            </a:extLst>
          </p:cNvPr>
          <p:cNvSpPr txBox="1"/>
          <p:nvPr/>
        </p:nvSpPr>
        <p:spPr>
          <a:xfrm>
            <a:off x="2359132" y="4316203"/>
            <a:ext cx="1322497" cy="369332"/>
          </a:xfrm>
          <a:prstGeom prst="rect">
            <a:avLst/>
          </a:prstGeom>
          <a:noFill/>
          <a:ln>
            <a:solidFill>
              <a:schemeClr val="accent1"/>
            </a:solidFill>
          </a:ln>
        </p:spPr>
        <p:txBody>
          <a:bodyPr wrap="square" rtlCol="0">
            <a:spAutoFit/>
          </a:bodyPr>
          <a:lstStyle/>
          <a:p>
            <a:endParaRPr lang="en-US" dirty="0"/>
          </a:p>
        </p:txBody>
      </p:sp>
      <p:cxnSp>
        <p:nvCxnSpPr>
          <p:cNvPr id="42" name="Straight Arrow Connector 41">
            <a:extLst>
              <a:ext uri="{FF2B5EF4-FFF2-40B4-BE49-F238E27FC236}">
                <a16:creationId xmlns:a16="http://schemas.microsoft.com/office/drawing/2014/main" id="{42D47991-A0E8-EF49-BCE2-06D1543D981A}"/>
              </a:ext>
            </a:extLst>
          </p:cNvPr>
          <p:cNvCxnSpPr>
            <a:cxnSpLocks/>
          </p:cNvCxnSpPr>
          <p:nvPr/>
        </p:nvCxnSpPr>
        <p:spPr>
          <a:xfrm>
            <a:off x="1482821" y="2419314"/>
            <a:ext cx="418741" cy="1557547"/>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A3D3D5EB-E70C-3841-8DC2-FBC409CBE76B}"/>
              </a:ext>
            </a:extLst>
          </p:cNvPr>
          <p:cNvSpPr txBox="1"/>
          <p:nvPr/>
        </p:nvSpPr>
        <p:spPr>
          <a:xfrm>
            <a:off x="879291" y="1196164"/>
            <a:ext cx="625684" cy="369332"/>
          </a:xfrm>
          <a:prstGeom prst="rect">
            <a:avLst/>
          </a:prstGeom>
          <a:noFill/>
        </p:spPr>
        <p:txBody>
          <a:bodyPr wrap="none" rtlCol="0">
            <a:spAutoFit/>
          </a:bodyPr>
          <a:lstStyle/>
          <a:p>
            <a:r>
              <a:rPr lang="en-US" dirty="0"/>
              <a:t>Date</a:t>
            </a:r>
          </a:p>
        </p:txBody>
      </p:sp>
      <p:sp>
        <p:nvSpPr>
          <p:cNvPr id="46" name="TextBox 45">
            <a:extLst>
              <a:ext uri="{FF2B5EF4-FFF2-40B4-BE49-F238E27FC236}">
                <a16:creationId xmlns:a16="http://schemas.microsoft.com/office/drawing/2014/main" id="{7F94CE30-561C-A94D-ADF8-877899B8FA47}"/>
              </a:ext>
            </a:extLst>
          </p:cNvPr>
          <p:cNvSpPr txBox="1"/>
          <p:nvPr/>
        </p:nvSpPr>
        <p:spPr>
          <a:xfrm>
            <a:off x="1787809" y="1223869"/>
            <a:ext cx="1712494" cy="369332"/>
          </a:xfrm>
          <a:prstGeom prst="rect">
            <a:avLst/>
          </a:prstGeom>
          <a:noFill/>
        </p:spPr>
        <p:txBody>
          <a:bodyPr wrap="square" rtlCol="0">
            <a:spAutoFit/>
          </a:bodyPr>
          <a:lstStyle/>
          <a:p>
            <a:r>
              <a:rPr lang="en-US" dirty="0"/>
              <a:t>Description</a:t>
            </a:r>
          </a:p>
        </p:txBody>
      </p:sp>
    </p:spTree>
    <p:extLst>
      <p:ext uri="{BB962C8B-B14F-4D97-AF65-F5344CB8AC3E}">
        <p14:creationId xmlns:p14="http://schemas.microsoft.com/office/powerpoint/2010/main" val="586886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4CA944-D0E8-234E-9C7F-C80B6D0EB759}"/>
              </a:ext>
            </a:extLst>
          </p:cNvPr>
          <p:cNvSpPr txBox="1"/>
          <p:nvPr/>
        </p:nvSpPr>
        <p:spPr>
          <a:xfrm>
            <a:off x="5214938" y="0"/>
            <a:ext cx="1250214" cy="369332"/>
          </a:xfrm>
          <a:prstGeom prst="rect">
            <a:avLst/>
          </a:prstGeom>
          <a:noFill/>
        </p:spPr>
        <p:txBody>
          <a:bodyPr wrap="none" rtlCol="0">
            <a:spAutoFit/>
          </a:bodyPr>
          <a:lstStyle/>
          <a:p>
            <a:r>
              <a:rPr lang="en-US" dirty="0"/>
              <a:t>Home Page</a:t>
            </a:r>
          </a:p>
        </p:txBody>
      </p:sp>
      <p:pic>
        <p:nvPicPr>
          <p:cNvPr id="4" name="Picture 3">
            <a:extLst>
              <a:ext uri="{FF2B5EF4-FFF2-40B4-BE49-F238E27FC236}">
                <a16:creationId xmlns:a16="http://schemas.microsoft.com/office/drawing/2014/main" id="{96D990FB-14EE-544F-816D-CE724DAAACA7}"/>
              </a:ext>
            </a:extLst>
          </p:cNvPr>
          <p:cNvPicPr>
            <a:picLocks noChangeAspect="1"/>
          </p:cNvPicPr>
          <p:nvPr/>
        </p:nvPicPr>
        <p:blipFill>
          <a:blip r:embed="rId2"/>
          <a:stretch>
            <a:fillRect/>
          </a:stretch>
        </p:blipFill>
        <p:spPr>
          <a:xfrm>
            <a:off x="1528763" y="369332"/>
            <a:ext cx="688975" cy="688975"/>
          </a:xfrm>
          <a:prstGeom prst="rect">
            <a:avLst/>
          </a:prstGeom>
        </p:spPr>
      </p:pic>
      <p:sp>
        <p:nvSpPr>
          <p:cNvPr id="5" name="TextBox 4">
            <a:extLst>
              <a:ext uri="{FF2B5EF4-FFF2-40B4-BE49-F238E27FC236}">
                <a16:creationId xmlns:a16="http://schemas.microsoft.com/office/drawing/2014/main" id="{EDCAC521-732F-EF41-891C-3E4CFF515107}"/>
              </a:ext>
            </a:extLst>
          </p:cNvPr>
          <p:cNvSpPr txBox="1"/>
          <p:nvPr/>
        </p:nvSpPr>
        <p:spPr>
          <a:xfrm>
            <a:off x="3062287" y="529153"/>
            <a:ext cx="7600950" cy="369332"/>
          </a:xfrm>
          <a:prstGeom prst="rect">
            <a:avLst/>
          </a:prstGeom>
          <a:noFill/>
        </p:spPr>
        <p:txBody>
          <a:bodyPr wrap="square" rtlCol="0">
            <a:spAutoFit/>
          </a:bodyPr>
          <a:lstStyle/>
          <a:p>
            <a:r>
              <a:rPr lang="en-US" dirty="0"/>
              <a:t>Home 	Recipes	Tips and Tricks	Officers	Events	</a:t>
            </a:r>
          </a:p>
        </p:txBody>
      </p:sp>
      <p:sp>
        <p:nvSpPr>
          <p:cNvPr id="6" name="TextBox 5">
            <a:extLst>
              <a:ext uri="{FF2B5EF4-FFF2-40B4-BE49-F238E27FC236}">
                <a16:creationId xmlns:a16="http://schemas.microsoft.com/office/drawing/2014/main" id="{951409F5-3B47-5648-93FB-7AEF6127910B}"/>
              </a:ext>
            </a:extLst>
          </p:cNvPr>
          <p:cNvSpPr txBox="1"/>
          <p:nvPr/>
        </p:nvSpPr>
        <p:spPr>
          <a:xfrm>
            <a:off x="4448174" y="1073705"/>
            <a:ext cx="4829175" cy="369332"/>
          </a:xfrm>
          <a:prstGeom prst="rect">
            <a:avLst/>
          </a:prstGeom>
          <a:noFill/>
        </p:spPr>
        <p:txBody>
          <a:bodyPr wrap="square" rtlCol="0">
            <a:spAutoFit/>
          </a:bodyPr>
          <a:lstStyle/>
          <a:p>
            <a:r>
              <a:rPr lang="en-US" dirty="0"/>
              <a:t>Tuckahoe Cooking Club</a:t>
            </a:r>
          </a:p>
        </p:txBody>
      </p:sp>
      <p:sp>
        <p:nvSpPr>
          <p:cNvPr id="7" name="TextBox 6">
            <a:extLst>
              <a:ext uri="{FF2B5EF4-FFF2-40B4-BE49-F238E27FC236}">
                <a16:creationId xmlns:a16="http://schemas.microsoft.com/office/drawing/2014/main" id="{B9DAC458-6920-8C44-B819-314C681296D8}"/>
              </a:ext>
            </a:extLst>
          </p:cNvPr>
          <p:cNvSpPr txBox="1"/>
          <p:nvPr/>
        </p:nvSpPr>
        <p:spPr>
          <a:xfrm>
            <a:off x="2743200" y="1443037"/>
            <a:ext cx="6415087" cy="1477328"/>
          </a:xfrm>
          <a:prstGeom prst="rect">
            <a:avLst/>
          </a:prstGeom>
          <a:noFill/>
          <a:ln>
            <a:solidFill>
              <a:schemeClr val="accent1"/>
            </a:solidFill>
          </a:ln>
        </p:spPr>
        <p:txBody>
          <a:bodyPr wrap="square" rtlCol="0">
            <a:spAutoFit/>
          </a:bodyPr>
          <a:lstStyle/>
          <a:p>
            <a:r>
              <a:rPr lang="en-US" dirty="0"/>
              <a:t>Our Mission</a:t>
            </a:r>
          </a:p>
          <a:p>
            <a:r>
              <a:rPr lang="en-US" dirty="0"/>
              <a:t>The Tuckahoe Cooking Club was founded to bring together cooking enthusiasts where they can share ideas and information. </a:t>
            </a:r>
            <a:endParaRPr lang="en-US" dirty="0">
              <a:effectLst/>
            </a:endParaRPr>
          </a:p>
          <a:p>
            <a:endParaRPr lang="en-US" dirty="0"/>
          </a:p>
          <a:p>
            <a:endParaRPr lang="en-US" dirty="0"/>
          </a:p>
        </p:txBody>
      </p:sp>
      <p:sp>
        <p:nvSpPr>
          <p:cNvPr id="8" name="TextBox 7">
            <a:extLst>
              <a:ext uri="{FF2B5EF4-FFF2-40B4-BE49-F238E27FC236}">
                <a16:creationId xmlns:a16="http://schemas.microsoft.com/office/drawing/2014/main" id="{DFD097F5-F596-BD4B-A6F5-64614A723C6A}"/>
              </a:ext>
            </a:extLst>
          </p:cNvPr>
          <p:cNvSpPr txBox="1"/>
          <p:nvPr/>
        </p:nvSpPr>
        <p:spPr>
          <a:xfrm>
            <a:off x="1860976" y="3141751"/>
            <a:ext cx="7958137" cy="646331"/>
          </a:xfrm>
          <a:prstGeom prst="rect">
            <a:avLst/>
          </a:prstGeom>
          <a:noFill/>
        </p:spPr>
        <p:txBody>
          <a:bodyPr wrap="square" rtlCol="0">
            <a:spAutoFit/>
          </a:bodyPr>
          <a:lstStyle/>
          <a:p>
            <a:r>
              <a:rPr lang="en-US" dirty="0"/>
              <a:t>The Tuckahoe Cooking Club was founded to bring together cooking enthusiasts where they can share ideas and information. </a:t>
            </a:r>
            <a:endParaRPr lang="en-US" dirty="0">
              <a:effectLst/>
            </a:endParaRPr>
          </a:p>
        </p:txBody>
      </p:sp>
      <p:sp>
        <p:nvSpPr>
          <p:cNvPr id="9" name="Rectangle 8">
            <a:extLst>
              <a:ext uri="{FF2B5EF4-FFF2-40B4-BE49-F238E27FC236}">
                <a16:creationId xmlns:a16="http://schemas.microsoft.com/office/drawing/2014/main" id="{218146F0-104A-5C4E-8020-E009958B67F5}"/>
              </a:ext>
            </a:extLst>
          </p:cNvPr>
          <p:cNvSpPr/>
          <p:nvPr/>
        </p:nvSpPr>
        <p:spPr>
          <a:xfrm>
            <a:off x="1528763" y="4240301"/>
            <a:ext cx="3357562" cy="1754326"/>
          </a:xfrm>
          <a:prstGeom prst="rect">
            <a:avLst/>
          </a:prstGeom>
        </p:spPr>
        <p:txBody>
          <a:bodyPr wrap="square">
            <a:spAutoFit/>
          </a:bodyPr>
          <a:lstStyle/>
          <a:p>
            <a:r>
              <a:rPr lang="en-US" dirty="0">
                <a:latin typeface="Calibri" panose="020F0502020204030204" pitchFamily="34" charset="0"/>
              </a:rPr>
              <a:t>The club was formed in 1995 by Sammy Smith and Allie Um. It has grown to about 40 members. The club meets weekly on Tuesday evenings at the Richmond Public Library. </a:t>
            </a:r>
            <a:endParaRPr lang="en-US" dirty="0">
              <a:effectLst/>
            </a:endParaRPr>
          </a:p>
        </p:txBody>
      </p:sp>
      <p:sp>
        <p:nvSpPr>
          <p:cNvPr id="10" name="TextBox 9">
            <a:extLst>
              <a:ext uri="{FF2B5EF4-FFF2-40B4-BE49-F238E27FC236}">
                <a16:creationId xmlns:a16="http://schemas.microsoft.com/office/drawing/2014/main" id="{47A1E5F7-5A9A-1749-9FAF-89834868108A}"/>
              </a:ext>
            </a:extLst>
          </p:cNvPr>
          <p:cNvSpPr txBox="1"/>
          <p:nvPr/>
        </p:nvSpPr>
        <p:spPr>
          <a:xfrm>
            <a:off x="6096000" y="4240301"/>
            <a:ext cx="5772150" cy="1200329"/>
          </a:xfrm>
          <a:prstGeom prst="rect">
            <a:avLst/>
          </a:prstGeom>
          <a:noFill/>
        </p:spPr>
        <p:txBody>
          <a:bodyPr wrap="square" rtlCol="0">
            <a:spAutoFit/>
          </a:bodyPr>
          <a:lstStyle/>
          <a:p>
            <a:r>
              <a:rPr lang="en-US" dirty="0"/>
              <a:t>Email us </a:t>
            </a:r>
            <a:r>
              <a:rPr lang="en-US" dirty="0">
                <a:hlinkClick r:id="rId3"/>
              </a:rPr>
              <a:t>-TuckahoeCookingClub@gmail.com</a:t>
            </a:r>
            <a:endParaRPr lang="en-US" dirty="0"/>
          </a:p>
          <a:p>
            <a:r>
              <a:rPr lang="en-US" dirty="0">
                <a:effectLst/>
              </a:rPr>
              <a:t>Phone- </a:t>
            </a:r>
            <a:r>
              <a:rPr lang="en-US" dirty="0"/>
              <a:t>804-888-5555. </a:t>
            </a:r>
            <a:endParaRPr lang="en-US" dirty="0">
              <a:effectLst/>
            </a:endParaRPr>
          </a:p>
          <a:p>
            <a:endParaRPr lang="en-US" dirty="0">
              <a:effectLst/>
            </a:endParaRPr>
          </a:p>
          <a:p>
            <a:endParaRPr lang="en-US" dirty="0"/>
          </a:p>
        </p:txBody>
      </p:sp>
      <p:sp>
        <p:nvSpPr>
          <p:cNvPr id="11" name="Oval 10">
            <a:extLst>
              <a:ext uri="{FF2B5EF4-FFF2-40B4-BE49-F238E27FC236}">
                <a16:creationId xmlns:a16="http://schemas.microsoft.com/office/drawing/2014/main" id="{912E991E-DED9-894F-8420-9F320CEA2DEB}"/>
              </a:ext>
            </a:extLst>
          </p:cNvPr>
          <p:cNvSpPr/>
          <p:nvPr/>
        </p:nvSpPr>
        <p:spPr>
          <a:xfrm>
            <a:off x="8143218" y="1026963"/>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Edit</a:t>
            </a:r>
          </a:p>
        </p:txBody>
      </p:sp>
    </p:spTree>
    <p:extLst>
      <p:ext uri="{BB962C8B-B14F-4D97-AF65-F5344CB8AC3E}">
        <p14:creationId xmlns:p14="http://schemas.microsoft.com/office/powerpoint/2010/main" val="40368671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4A394-78F0-954D-A3DB-B400AF165259}"/>
              </a:ext>
            </a:extLst>
          </p:cNvPr>
          <p:cNvSpPr>
            <a:spLocks noGrp="1"/>
          </p:cNvSpPr>
          <p:nvPr>
            <p:ph type="title"/>
          </p:nvPr>
        </p:nvSpPr>
        <p:spPr/>
        <p:txBody>
          <a:bodyPr/>
          <a:lstStyle/>
          <a:p>
            <a:r>
              <a:rPr lang="en-US" dirty="0"/>
              <a:t>Scenario: Adding events</a:t>
            </a:r>
          </a:p>
        </p:txBody>
      </p:sp>
      <p:sp>
        <p:nvSpPr>
          <p:cNvPr id="3" name="Content Placeholder 2">
            <a:extLst>
              <a:ext uri="{FF2B5EF4-FFF2-40B4-BE49-F238E27FC236}">
                <a16:creationId xmlns:a16="http://schemas.microsoft.com/office/drawing/2014/main" id="{5B068ABF-C4BE-674A-BE5B-A2BFE937782D}"/>
              </a:ext>
            </a:extLst>
          </p:cNvPr>
          <p:cNvSpPr>
            <a:spLocks noGrp="1"/>
          </p:cNvSpPr>
          <p:nvPr>
            <p:ph idx="1"/>
          </p:nvPr>
        </p:nvSpPr>
        <p:spPr>
          <a:xfrm>
            <a:off x="409575" y="4682331"/>
            <a:ext cx="10515600" cy="1604169"/>
          </a:xfrm>
        </p:spPr>
        <p:txBody>
          <a:bodyPr/>
          <a:lstStyle/>
          <a:p>
            <a:pPr marL="971550" lvl="1" indent="-514350">
              <a:buFont typeface="+mj-lt"/>
              <a:buAutoNum type="arabicPeriod"/>
            </a:pPr>
            <a:r>
              <a:rPr lang="en-US" dirty="0"/>
              <a:t>Directs them to another page and allows them to add the information</a:t>
            </a:r>
          </a:p>
          <a:p>
            <a:pPr marL="971550" lvl="1" indent="-514350">
              <a:buFont typeface="+mj-lt"/>
              <a:buAutoNum type="arabicPeriod"/>
            </a:pPr>
            <a:r>
              <a:rPr lang="en-US" dirty="0"/>
              <a:t>Once the save button is pressed, the user should be directed back to the events page and with the updated information</a:t>
            </a:r>
          </a:p>
        </p:txBody>
      </p:sp>
      <p:sp>
        <p:nvSpPr>
          <p:cNvPr id="4" name="TextBox 3">
            <a:extLst>
              <a:ext uri="{FF2B5EF4-FFF2-40B4-BE49-F238E27FC236}">
                <a16:creationId xmlns:a16="http://schemas.microsoft.com/office/drawing/2014/main" id="{0D4F6695-A8AD-BE42-B370-8D53AA17A764}"/>
              </a:ext>
            </a:extLst>
          </p:cNvPr>
          <p:cNvSpPr txBox="1"/>
          <p:nvPr/>
        </p:nvSpPr>
        <p:spPr>
          <a:xfrm>
            <a:off x="700088" y="4114800"/>
            <a:ext cx="845681" cy="584775"/>
          </a:xfrm>
          <a:prstGeom prst="rect">
            <a:avLst/>
          </a:prstGeom>
          <a:noFill/>
        </p:spPr>
        <p:txBody>
          <a:bodyPr wrap="none" rtlCol="0">
            <a:spAutoFit/>
          </a:bodyPr>
          <a:lstStyle/>
          <a:p>
            <a:r>
              <a:rPr lang="en-US" sz="3200" dirty="0"/>
              <a:t>Test</a:t>
            </a:r>
          </a:p>
        </p:txBody>
      </p:sp>
      <p:sp>
        <p:nvSpPr>
          <p:cNvPr id="5" name="TextBox 4">
            <a:extLst>
              <a:ext uri="{FF2B5EF4-FFF2-40B4-BE49-F238E27FC236}">
                <a16:creationId xmlns:a16="http://schemas.microsoft.com/office/drawing/2014/main" id="{89791562-D3FB-F24B-9A35-D008240F7B57}"/>
              </a:ext>
            </a:extLst>
          </p:cNvPr>
          <p:cNvSpPr txBox="1"/>
          <p:nvPr/>
        </p:nvSpPr>
        <p:spPr>
          <a:xfrm>
            <a:off x="1000125" y="1814513"/>
            <a:ext cx="9144000" cy="830997"/>
          </a:xfrm>
          <a:prstGeom prst="rect">
            <a:avLst/>
          </a:prstGeom>
          <a:noFill/>
        </p:spPr>
        <p:txBody>
          <a:bodyPr wrap="square" rtlCol="0">
            <a:spAutoFit/>
          </a:bodyPr>
          <a:lstStyle/>
          <a:p>
            <a:r>
              <a:rPr lang="en-US" sz="2800" dirty="0"/>
              <a:t>User Story</a:t>
            </a:r>
          </a:p>
          <a:p>
            <a:pPr marL="457200" indent="-457200">
              <a:buFont typeface="+mj-lt"/>
              <a:buAutoNum type="arabicPeriod"/>
            </a:pPr>
            <a:r>
              <a:rPr lang="en-US" sz="2000" dirty="0"/>
              <a:t>Shows an add button. When clicked it should allow the user to add events</a:t>
            </a:r>
          </a:p>
        </p:txBody>
      </p:sp>
    </p:spTree>
    <p:extLst>
      <p:ext uri="{BB962C8B-B14F-4D97-AF65-F5344CB8AC3E}">
        <p14:creationId xmlns:p14="http://schemas.microsoft.com/office/powerpoint/2010/main" val="30491746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4A394-78F0-954D-A3DB-B400AF165259}"/>
              </a:ext>
            </a:extLst>
          </p:cNvPr>
          <p:cNvSpPr>
            <a:spLocks noGrp="1"/>
          </p:cNvSpPr>
          <p:nvPr>
            <p:ph type="title"/>
          </p:nvPr>
        </p:nvSpPr>
        <p:spPr/>
        <p:txBody>
          <a:bodyPr/>
          <a:lstStyle/>
          <a:p>
            <a:r>
              <a:rPr lang="en-US" dirty="0"/>
              <a:t>Scenario: Editing Events</a:t>
            </a:r>
          </a:p>
        </p:txBody>
      </p:sp>
      <p:sp>
        <p:nvSpPr>
          <p:cNvPr id="3" name="Content Placeholder 2">
            <a:extLst>
              <a:ext uri="{FF2B5EF4-FFF2-40B4-BE49-F238E27FC236}">
                <a16:creationId xmlns:a16="http://schemas.microsoft.com/office/drawing/2014/main" id="{5B068ABF-C4BE-674A-BE5B-A2BFE937782D}"/>
              </a:ext>
            </a:extLst>
          </p:cNvPr>
          <p:cNvSpPr>
            <a:spLocks noGrp="1"/>
          </p:cNvSpPr>
          <p:nvPr>
            <p:ph idx="1"/>
          </p:nvPr>
        </p:nvSpPr>
        <p:spPr>
          <a:xfrm>
            <a:off x="409575" y="4682331"/>
            <a:ext cx="10515600" cy="1604169"/>
          </a:xfrm>
        </p:spPr>
        <p:txBody>
          <a:bodyPr/>
          <a:lstStyle/>
          <a:p>
            <a:pPr marL="971550" lvl="1" indent="-514350">
              <a:buFont typeface="+mj-lt"/>
              <a:buAutoNum type="arabicPeriod"/>
            </a:pPr>
            <a:r>
              <a:rPr lang="en-US" dirty="0"/>
              <a:t>Directs them to another page and allows them to edit the information</a:t>
            </a:r>
          </a:p>
          <a:p>
            <a:pPr marL="971550" lvl="1" indent="-514350">
              <a:buFont typeface="+mj-lt"/>
              <a:buAutoNum type="arabicPeriod"/>
            </a:pPr>
            <a:r>
              <a:rPr lang="en-US" dirty="0"/>
              <a:t>Once the update button is pressed, the user should be directed back to the tips and tricks page and with the updated information</a:t>
            </a:r>
          </a:p>
          <a:p>
            <a:pPr marL="1428750" lvl="2" indent="-514350">
              <a:buFont typeface="+mj-lt"/>
              <a:buAutoNum type="arabicPeriod"/>
            </a:pPr>
            <a:r>
              <a:rPr lang="en-US" dirty="0"/>
              <a:t>If the fields are left blank, the event will be removed</a:t>
            </a:r>
          </a:p>
        </p:txBody>
      </p:sp>
      <p:sp>
        <p:nvSpPr>
          <p:cNvPr id="4" name="TextBox 3">
            <a:extLst>
              <a:ext uri="{FF2B5EF4-FFF2-40B4-BE49-F238E27FC236}">
                <a16:creationId xmlns:a16="http://schemas.microsoft.com/office/drawing/2014/main" id="{0D4F6695-A8AD-BE42-B370-8D53AA17A764}"/>
              </a:ext>
            </a:extLst>
          </p:cNvPr>
          <p:cNvSpPr txBox="1"/>
          <p:nvPr/>
        </p:nvSpPr>
        <p:spPr>
          <a:xfrm>
            <a:off x="700088" y="4114800"/>
            <a:ext cx="845681" cy="584775"/>
          </a:xfrm>
          <a:prstGeom prst="rect">
            <a:avLst/>
          </a:prstGeom>
          <a:noFill/>
        </p:spPr>
        <p:txBody>
          <a:bodyPr wrap="none" rtlCol="0">
            <a:spAutoFit/>
          </a:bodyPr>
          <a:lstStyle/>
          <a:p>
            <a:r>
              <a:rPr lang="en-US" sz="3200" dirty="0"/>
              <a:t>Test</a:t>
            </a:r>
          </a:p>
        </p:txBody>
      </p:sp>
      <p:sp>
        <p:nvSpPr>
          <p:cNvPr id="5" name="TextBox 4">
            <a:extLst>
              <a:ext uri="{FF2B5EF4-FFF2-40B4-BE49-F238E27FC236}">
                <a16:creationId xmlns:a16="http://schemas.microsoft.com/office/drawing/2014/main" id="{89791562-D3FB-F24B-9A35-D008240F7B57}"/>
              </a:ext>
            </a:extLst>
          </p:cNvPr>
          <p:cNvSpPr txBox="1"/>
          <p:nvPr/>
        </p:nvSpPr>
        <p:spPr>
          <a:xfrm>
            <a:off x="1000125" y="1814513"/>
            <a:ext cx="9144000" cy="830997"/>
          </a:xfrm>
          <a:prstGeom prst="rect">
            <a:avLst/>
          </a:prstGeom>
          <a:noFill/>
        </p:spPr>
        <p:txBody>
          <a:bodyPr wrap="square" rtlCol="0">
            <a:spAutoFit/>
          </a:bodyPr>
          <a:lstStyle/>
          <a:p>
            <a:r>
              <a:rPr lang="en-US" sz="2800" dirty="0"/>
              <a:t>User Story</a:t>
            </a:r>
          </a:p>
          <a:p>
            <a:pPr marL="457200" indent="-457200">
              <a:buFont typeface="+mj-lt"/>
              <a:buAutoNum type="arabicPeriod"/>
            </a:pPr>
            <a:r>
              <a:rPr lang="en-US" sz="2000" dirty="0"/>
              <a:t>Shows an edit button. When clicked it should allow the user to edit a tip and trick</a:t>
            </a:r>
          </a:p>
        </p:txBody>
      </p:sp>
    </p:spTree>
    <p:extLst>
      <p:ext uri="{BB962C8B-B14F-4D97-AF65-F5344CB8AC3E}">
        <p14:creationId xmlns:p14="http://schemas.microsoft.com/office/powerpoint/2010/main" val="2162941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4CA944-D0E8-234E-9C7F-C80B6D0EB759}"/>
              </a:ext>
            </a:extLst>
          </p:cNvPr>
          <p:cNvSpPr txBox="1"/>
          <p:nvPr/>
        </p:nvSpPr>
        <p:spPr>
          <a:xfrm>
            <a:off x="5464302" y="17283"/>
            <a:ext cx="1398460" cy="369332"/>
          </a:xfrm>
          <a:prstGeom prst="rect">
            <a:avLst/>
          </a:prstGeom>
          <a:noFill/>
        </p:spPr>
        <p:txBody>
          <a:bodyPr wrap="none" rtlCol="0">
            <a:spAutoFit/>
          </a:bodyPr>
          <a:lstStyle/>
          <a:p>
            <a:r>
              <a:rPr lang="en-US" dirty="0"/>
              <a:t>Recipes Page</a:t>
            </a:r>
          </a:p>
        </p:txBody>
      </p:sp>
      <p:pic>
        <p:nvPicPr>
          <p:cNvPr id="4" name="Picture 3">
            <a:extLst>
              <a:ext uri="{FF2B5EF4-FFF2-40B4-BE49-F238E27FC236}">
                <a16:creationId xmlns:a16="http://schemas.microsoft.com/office/drawing/2014/main" id="{96D990FB-14EE-544F-816D-CE724DAAACA7}"/>
              </a:ext>
            </a:extLst>
          </p:cNvPr>
          <p:cNvPicPr>
            <a:picLocks noChangeAspect="1"/>
          </p:cNvPicPr>
          <p:nvPr/>
        </p:nvPicPr>
        <p:blipFill>
          <a:blip r:embed="rId2"/>
          <a:stretch>
            <a:fillRect/>
          </a:stretch>
        </p:blipFill>
        <p:spPr>
          <a:xfrm>
            <a:off x="1528763" y="369332"/>
            <a:ext cx="688975" cy="688975"/>
          </a:xfrm>
          <a:prstGeom prst="rect">
            <a:avLst/>
          </a:prstGeom>
        </p:spPr>
      </p:pic>
      <p:sp>
        <p:nvSpPr>
          <p:cNvPr id="5" name="TextBox 4">
            <a:extLst>
              <a:ext uri="{FF2B5EF4-FFF2-40B4-BE49-F238E27FC236}">
                <a16:creationId xmlns:a16="http://schemas.microsoft.com/office/drawing/2014/main" id="{EDCAC521-732F-EF41-891C-3E4CFF515107}"/>
              </a:ext>
            </a:extLst>
          </p:cNvPr>
          <p:cNvSpPr txBox="1"/>
          <p:nvPr/>
        </p:nvSpPr>
        <p:spPr>
          <a:xfrm>
            <a:off x="3062287" y="529153"/>
            <a:ext cx="7600950" cy="369332"/>
          </a:xfrm>
          <a:prstGeom prst="rect">
            <a:avLst/>
          </a:prstGeom>
          <a:noFill/>
        </p:spPr>
        <p:txBody>
          <a:bodyPr wrap="square" rtlCol="0">
            <a:spAutoFit/>
          </a:bodyPr>
          <a:lstStyle/>
          <a:p>
            <a:r>
              <a:rPr lang="en-US" dirty="0"/>
              <a:t>Home 	Recipes	Tips and Tricks	Officers	Events	</a:t>
            </a:r>
          </a:p>
        </p:txBody>
      </p:sp>
      <p:pic>
        <p:nvPicPr>
          <p:cNvPr id="3" name="Picture 2">
            <a:extLst>
              <a:ext uri="{FF2B5EF4-FFF2-40B4-BE49-F238E27FC236}">
                <a16:creationId xmlns:a16="http://schemas.microsoft.com/office/drawing/2014/main" id="{1988F595-67C0-384F-B787-858EDD8AE29C}"/>
              </a:ext>
            </a:extLst>
          </p:cNvPr>
          <p:cNvPicPr>
            <a:picLocks noChangeAspect="1"/>
          </p:cNvPicPr>
          <p:nvPr/>
        </p:nvPicPr>
        <p:blipFill>
          <a:blip r:embed="rId3"/>
          <a:stretch>
            <a:fillRect/>
          </a:stretch>
        </p:blipFill>
        <p:spPr>
          <a:xfrm>
            <a:off x="1447800" y="1193621"/>
            <a:ext cx="3556000" cy="1993900"/>
          </a:xfrm>
          <a:prstGeom prst="rect">
            <a:avLst/>
          </a:prstGeom>
        </p:spPr>
      </p:pic>
      <p:sp>
        <p:nvSpPr>
          <p:cNvPr id="11" name="TextBox 10">
            <a:extLst>
              <a:ext uri="{FF2B5EF4-FFF2-40B4-BE49-F238E27FC236}">
                <a16:creationId xmlns:a16="http://schemas.microsoft.com/office/drawing/2014/main" id="{41366336-2442-0345-B2EA-6FE697ADE34F}"/>
              </a:ext>
            </a:extLst>
          </p:cNvPr>
          <p:cNvSpPr txBox="1"/>
          <p:nvPr/>
        </p:nvSpPr>
        <p:spPr>
          <a:xfrm>
            <a:off x="6096000" y="1225689"/>
            <a:ext cx="5521131" cy="5632311"/>
          </a:xfrm>
          <a:prstGeom prst="rect">
            <a:avLst/>
          </a:prstGeom>
          <a:noFill/>
        </p:spPr>
        <p:txBody>
          <a:bodyPr wrap="square" rtlCol="0">
            <a:spAutoFit/>
          </a:bodyPr>
          <a:lstStyle/>
          <a:p>
            <a:pPr marL="342900" indent="-342900">
              <a:buFont typeface="+mj-lt"/>
              <a:buAutoNum type="arabicPeriod"/>
            </a:pPr>
            <a:r>
              <a:rPr lang="en-US" dirty="0"/>
              <a:t>Preheat a waffle iron according to manufacturer's instructions.</a:t>
            </a:r>
          </a:p>
          <a:p>
            <a:pPr marL="342900" indent="-342900">
              <a:buFont typeface="+mj-lt"/>
              <a:buAutoNum type="arabicPeriod"/>
            </a:pPr>
            <a:r>
              <a:rPr lang="en-US" dirty="0"/>
              <a:t>Combine the flour, baking powder, cinnamon, allspice, ginger, salt, and brown sugar in a mixing bowl. In a separate bowl, stir together the pumpkin, milk, and egg yolks. Whip the egg whites in a clean dry bowl until soft peaks form.</a:t>
            </a:r>
          </a:p>
          <a:p>
            <a:pPr marL="342900" indent="-342900">
              <a:buFont typeface="+mj-lt"/>
              <a:buAutoNum type="arabicPeriod"/>
            </a:pPr>
            <a:r>
              <a:rPr lang="en-US" dirty="0"/>
              <a:t>Stir the flour mixture and 1/4 cup melted butter to the pumpkin mixture, stirring just to combine. Use a whisk or rubber spatula to fold 1/3 of the egg whites into the batter, stirring gently until incorporated. Fold in the remaining egg whites. Cook waffles according to manufacturer's instructions.</a:t>
            </a:r>
          </a:p>
          <a:p>
            <a:pPr marL="342900" indent="-342900">
              <a:buFont typeface="+mj-lt"/>
              <a:buAutoNum type="arabicPeriod"/>
            </a:pPr>
            <a:r>
              <a:rPr lang="en-US" dirty="0"/>
              <a:t>To make the syrup, stir together the sugar, cornstarch, and cinnamon in a saucepan. Stir in the apple cider and lemon juice. Cook over medium heat until mixture begins to boil; boil until the syrup thickens. Remove from heat and stir in the 2 tablespoons of butter until melted. Serve warm.</a:t>
            </a:r>
          </a:p>
          <a:p>
            <a:endParaRPr lang="en-US" dirty="0"/>
          </a:p>
        </p:txBody>
      </p:sp>
      <p:sp>
        <p:nvSpPr>
          <p:cNvPr id="12" name="TextBox 11">
            <a:extLst>
              <a:ext uri="{FF2B5EF4-FFF2-40B4-BE49-F238E27FC236}">
                <a16:creationId xmlns:a16="http://schemas.microsoft.com/office/drawing/2014/main" id="{9DDB87BF-67C3-FC4E-B477-D970AAAD64CF}"/>
              </a:ext>
            </a:extLst>
          </p:cNvPr>
          <p:cNvSpPr txBox="1"/>
          <p:nvPr/>
        </p:nvSpPr>
        <p:spPr>
          <a:xfrm>
            <a:off x="574869" y="3187521"/>
            <a:ext cx="3425631" cy="3970318"/>
          </a:xfrm>
          <a:prstGeom prst="rect">
            <a:avLst/>
          </a:prstGeom>
          <a:noFill/>
        </p:spPr>
        <p:txBody>
          <a:bodyPr wrap="square" rtlCol="0">
            <a:spAutoFit/>
          </a:bodyPr>
          <a:lstStyle/>
          <a:p>
            <a:r>
              <a:rPr lang="en-US" dirty="0"/>
              <a:t>Ingredients </a:t>
            </a:r>
          </a:p>
          <a:p>
            <a:pPr fontAlgn="t"/>
            <a:br>
              <a:rPr lang="en-US" dirty="0"/>
            </a:br>
            <a:r>
              <a:rPr lang="en-US" dirty="0"/>
              <a:t>2 1/2 cups all-purpose flour</a:t>
            </a:r>
          </a:p>
          <a:p>
            <a:pPr fontAlgn="t"/>
            <a:r>
              <a:rPr lang="en-US" dirty="0"/>
              <a:t>4 teaspoons baking powder</a:t>
            </a:r>
          </a:p>
          <a:p>
            <a:pPr fontAlgn="t"/>
            <a:r>
              <a:rPr lang="en-US" dirty="0"/>
              <a:t>2 teaspoons ground cinnamon</a:t>
            </a:r>
          </a:p>
          <a:p>
            <a:pPr fontAlgn="t"/>
            <a:r>
              <a:rPr lang="en-US" dirty="0"/>
              <a:t>1 teaspoon ground allspice</a:t>
            </a:r>
          </a:p>
          <a:p>
            <a:pPr fontAlgn="t"/>
            <a:r>
              <a:rPr lang="en-US" dirty="0"/>
              <a:t>1 teaspoon ground ginger</a:t>
            </a:r>
          </a:p>
          <a:p>
            <a:pPr fontAlgn="t"/>
            <a:r>
              <a:rPr lang="en-US" dirty="0"/>
              <a:t>1/2 teaspoon salt</a:t>
            </a:r>
          </a:p>
          <a:p>
            <a:pPr fontAlgn="t"/>
            <a:r>
              <a:rPr lang="en-US" dirty="0"/>
              <a:t>1/4 cup packed brown sugar</a:t>
            </a:r>
          </a:p>
          <a:p>
            <a:pPr fontAlgn="t"/>
            <a:r>
              <a:rPr lang="en-US" dirty="0"/>
              <a:t>1 cup canned pumpkin</a:t>
            </a:r>
          </a:p>
          <a:p>
            <a:pPr fontAlgn="t"/>
            <a:r>
              <a:rPr lang="en-US" dirty="0"/>
              <a:t>2 cups milk</a:t>
            </a:r>
          </a:p>
          <a:p>
            <a:pPr fontAlgn="t"/>
            <a:r>
              <a:rPr lang="en-US" dirty="0"/>
              <a:t>4 eggs, separated</a:t>
            </a:r>
          </a:p>
          <a:p>
            <a:pPr fontAlgn="t"/>
            <a:r>
              <a:rPr lang="en-US" dirty="0"/>
              <a:t>1/4 cup butter, melted</a:t>
            </a:r>
          </a:p>
          <a:p>
            <a:endParaRPr lang="en-US" dirty="0"/>
          </a:p>
        </p:txBody>
      </p:sp>
      <p:sp>
        <p:nvSpPr>
          <p:cNvPr id="13" name="TextBox 12">
            <a:extLst>
              <a:ext uri="{FF2B5EF4-FFF2-40B4-BE49-F238E27FC236}">
                <a16:creationId xmlns:a16="http://schemas.microsoft.com/office/drawing/2014/main" id="{25F3AC0A-6C5F-4542-BCC2-C8CF630804EC}"/>
              </a:ext>
            </a:extLst>
          </p:cNvPr>
          <p:cNvSpPr txBox="1"/>
          <p:nvPr/>
        </p:nvSpPr>
        <p:spPr>
          <a:xfrm>
            <a:off x="3531987" y="3670480"/>
            <a:ext cx="2943626" cy="2308324"/>
          </a:xfrm>
          <a:prstGeom prst="rect">
            <a:avLst/>
          </a:prstGeom>
          <a:noFill/>
        </p:spPr>
        <p:txBody>
          <a:bodyPr wrap="none" rtlCol="0">
            <a:spAutoFit/>
          </a:bodyPr>
          <a:lstStyle/>
          <a:p>
            <a:pPr fontAlgn="t"/>
            <a:r>
              <a:rPr lang="en-US" i="1" dirty="0"/>
              <a:t>APPLE CIDER SYRUP:</a:t>
            </a:r>
            <a:endParaRPr lang="en-US" dirty="0"/>
          </a:p>
          <a:p>
            <a:pPr fontAlgn="t"/>
            <a:r>
              <a:rPr lang="en-US" dirty="0"/>
              <a:t>1/2 cup white sugar</a:t>
            </a:r>
          </a:p>
          <a:p>
            <a:pPr fontAlgn="t"/>
            <a:r>
              <a:rPr lang="en-US" dirty="0"/>
              <a:t>1 tablespoon cornstarch</a:t>
            </a:r>
          </a:p>
          <a:p>
            <a:pPr fontAlgn="t"/>
            <a:r>
              <a:rPr lang="en-US" dirty="0"/>
              <a:t>1 teaspoon ground cinnamon</a:t>
            </a:r>
          </a:p>
          <a:p>
            <a:pPr fontAlgn="t"/>
            <a:r>
              <a:rPr lang="en-US" dirty="0"/>
              <a:t>1 cup apple cider</a:t>
            </a:r>
          </a:p>
          <a:p>
            <a:pPr fontAlgn="t"/>
            <a:r>
              <a:rPr lang="en-US" dirty="0"/>
              <a:t>1 tablespoon lemon juice</a:t>
            </a:r>
          </a:p>
          <a:p>
            <a:pPr fontAlgn="t"/>
            <a:r>
              <a:rPr lang="en-US" dirty="0"/>
              <a:t>2 tablespoons butter</a:t>
            </a:r>
          </a:p>
          <a:p>
            <a:endParaRPr lang="en-US" dirty="0"/>
          </a:p>
        </p:txBody>
      </p:sp>
      <p:sp>
        <p:nvSpPr>
          <p:cNvPr id="16" name="Oval 15">
            <a:extLst>
              <a:ext uri="{FF2B5EF4-FFF2-40B4-BE49-F238E27FC236}">
                <a16:creationId xmlns:a16="http://schemas.microsoft.com/office/drawing/2014/main" id="{A9BF4019-D0E7-BB4B-884A-8CAA89CB1305}"/>
              </a:ext>
            </a:extLst>
          </p:cNvPr>
          <p:cNvSpPr/>
          <p:nvPr/>
        </p:nvSpPr>
        <p:spPr>
          <a:xfrm>
            <a:off x="176151" y="1837996"/>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a:t>
            </a:r>
          </a:p>
        </p:txBody>
      </p:sp>
      <p:sp>
        <p:nvSpPr>
          <p:cNvPr id="17" name="Oval 16">
            <a:extLst>
              <a:ext uri="{FF2B5EF4-FFF2-40B4-BE49-F238E27FC236}">
                <a16:creationId xmlns:a16="http://schemas.microsoft.com/office/drawing/2014/main" id="{D18A2658-E81B-FA46-AFD0-D75078D28C05}"/>
              </a:ext>
            </a:extLst>
          </p:cNvPr>
          <p:cNvSpPr/>
          <p:nvPr/>
        </p:nvSpPr>
        <p:spPr>
          <a:xfrm>
            <a:off x="176150" y="1489612"/>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Edit</a:t>
            </a:r>
          </a:p>
        </p:txBody>
      </p:sp>
    </p:spTree>
    <p:extLst>
      <p:ext uri="{BB962C8B-B14F-4D97-AF65-F5344CB8AC3E}">
        <p14:creationId xmlns:p14="http://schemas.microsoft.com/office/powerpoint/2010/main" val="35261643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4CA944-D0E8-234E-9C7F-C80B6D0EB759}"/>
              </a:ext>
            </a:extLst>
          </p:cNvPr>
          <p:cNvSpPr txBox="1"/>
          <p:nvPr/>
        </p:nvSpPr>
        <p:spPr>
          <a:xfrm>
            <a:off x="5464302" y="17283"/>
            <a:ext cx="2048702" cy="369332"/>
          </a:xfrm>
          <a:prstGeom prst="rect">
            <a:avLst/>
          </a:prstGeom>
          <a:noFill/>
        </p:spPr>
        <p:txBody>
          <a:bodyPr wrap="none" rtlCol="0">
            <a:spAutoFit/>
          </a:bodyPr>
          <a:lstStyle/>
          <a:p>
            <a:r>
              <a:rPr lang="en-US" dirty="0"/>
              <a:t>Tips and Tricks page</a:t>
            </a:r>
          </a:p>
        </p:txBody>
      </p:sp>
      <p:pic>
        <p:nvPicPr>
          <p:cNvPr id="4" name="Picture 3">
            <a:extLst>
              <a:ext uri="{FF2B5EF4-FFF2-40B4-BE49-F238E27FC236}">
                <a16:creationId xmlns:a16="http://schemas.microsoft.com/office/drawing/2014/main" id="{96D990FB-14EE-544F-816D-CE724DAAACA7}"/>
              </a:ext>
            </a:extLst>
          </p:cNvPr>
          <p:cNvPicPr>
            <a:picLocks noChangeAspect="1"/>
          </p:cNvPicPr>
          <p:nvPr/>
        </p:nvPicPr>
        <p:blipFill>
          <a:blip r:embed="rId2"/>
          <a:stretch>
            <a:fillRect/>
          </a:stretch>
        </p:blipFill>
        <p:spPr>
          <a:xfrm>
            <a:off x="1528763" y="369332"/>
            <a:ext cx="688975" cy="688975"/>
          </a:xfrm>
          <a:prstGeom prst="rect">
            <a:avLst/>
          </a:prstGeom>
        </p:spPr>
      </p:pic>
      <p:sp>
        <p:nvSpPr>
          <p:cNvPr id="5" name="TextBox 4">
            <a:extLst>
              <a:ext uri="{FF2B5EF4-FFF2-40B4-BE49-F238E27FC236}">
                <a16:creationId xmlns:a16="http://schemas.microsoft.com/office/drawing/2014/main" id="{EDCAC521-732F-EF41-891C-3E4CFF515107}"/>
              </a:ext>
            </a:extLst>
          </p:cNvPr>
          <p:cNvSpPr txBox="1"/>
          <p:nvPr/>
        </p:nvSpPr>
        <p:spPr>
          <a:xfrm>
            <a:off x="3062287" y="529153"/>
            <a:ext cx="7600950" cy="369332"/>
          </a:xfrm>
          <a:prstGeom prst="rect">
            <a:avLst/>
          </a:prstGeom>
          <a:noFill/>
        </p:spPr>
        <p:txBody>
          <a:bodyPr wrap="square" rtlCol="0">
            <a:spAutoFit/>
          </a:bodyPr>
          <a:lstStyle/>
          <a:p>
            <a:r>
              <a:rPr lang="en-US" dirty="0"/>
              <a:t>Home 	Recipes	Tips and Tricks	Officers	Events	</a:t>
            </a:r>
          </a:p>
        </p:txBody>
      </p:sp>
      <p:sp>
        <p:nvSpPr>
          <p:cNvPr id="6" name="TextBox 5">
            <a:extLst>
              <a:ext uri="{FF2B5EF4-FFF2-40B4-BE49-F238E27FC236}">
                <a16:creationId xmlns:a16="http://schemas.microsoft.com/office/drawing/2014/main" id="{388F64AB-050B-5746-8D44-393FD503B442}"/>
              </a:ext>
            </a:extLst>
          </p:cNvPr>
          <p:cNvSpPr txBox="1"/>
          <p:nvPr/>
        </p:nvSpPr>
        <p:spPr>
          <a:xfrm>
            <a:off x="2981324" y="1058307"/>
            <a:ext cx="5472112" cy="646331"/>
          </a:xfrm>
          <a:prstGeom prst="rect">
            <a:avLst/>
          </a:prstGeom>
          <a:noFill/>
        </p:spPr>
        <p:txBody>
          <a:bodyPr wrap="square" rtlCol="0">
            <a:spAutoFit/>
          </a:bodyPr>
          <a:lstStyle/>
          <a:p>
            <a:pPr algn="ctr"/>
            <a:r>
              <a:rPr lang="en-US" sz="3600" dirty="0"/>
              <a:t>Tips and Tricks</a:t>
            </a:r>
          </a:p>
        </p:txBody>
      </p:sp>
      <p:sp>
        <p:nvSpPr>
          <p:cNvPr id="7" name="TextBox 6">
            <a:extLst>
              <a:ext uri="{FF2B5EF4-FFF2-40B4-BE49-F238E27FC236}">
                <a16:creationId xmlns:a16="http://schemas.microsoft.com/office/drawing/2014/main" id="{4793E5DF-5116-4145-9907-2E999D04B2B4}"/>
              </a:ext>
            </a:extLst>
          </p:cNvPr>
          <p:cNvSpPr txBox="1"/>
          <p:nvPr/>
        </p:nvSpPr>
        <p:spPr>
          <a:xfrm>
            <a:off x="1181365" y="1704638"/>
            <a:ext cx="6005247" cy="4801314"/>
          </a:xfrm>
          <a:prstGeom prst="rect">
            <a:avLst/>
          </a:prstGeom>
          <a:noFill/>
        </p:spPr>
        <p:txBody>
          <a:bodyPr wrap="square" rtlCol="0">
            <a:spAutoFit/>
          </a:bodyPr>
          <a:lstStyle/>
          <a:p>
            <a:pPr fontAlgn="base"/>
            <a:r>
              <a:rPr lang="en-US" b="1" dirty="0"/>
              <a:t>1.Don’t overcrowd the pan.</a:t>
            </a:r>
          </a:p>
          <a:p>
            <a:pPr fontAlgn="base"/>
            <a:r>
              <a:rPr lang="en-US" dirty="0"/>
              <a:t>You might think you have enough room in your skillet for an extra piece of chicken, but if it’s questionable, don’t risk it. There’s a chance the heat won’t distribute properly to the rest of the food in the pan, thus affecting flavor or, worse, creating a health risk. As a preventative measure, leave a few inches between each item to ensure they cook thoroughly.</a:t>
            </a:r>
          </a:p>
          <a:p>
            <a:pPr fontAlgn="base"/>
            <a:r>
              <a:rPr lang="en-US" b="1" dirty="0"/>
              <a:t>2. Let red meat sit before cutting into it.</a:t>
            </a:r>
          </a:p>
          <a:p>
            <a:pPr fontAlgn="base"/>
            <a:r>
              <a:rPr lang="en-US" dirty="0"/>
              <a:t>Even a well-done steak should never taste dry. To prevent a steak from losing its juicy interior, place it directly on top of aluminum foil after taking it off the stove or grill. Carefully wrap the steak in the foil and let it sit for approximately five minutes. This allows the juices to settle before you cut into the meat. The meat will continue to cook while it is in the foil so if you prefer medium steak, you should take it off when it’s medium rare.</a:t>
            </a:r>
          </a:p>
          <a:p>
            <a:endParaRPr lang="en-US" dirty="0"/>
          </a:p>
        </p:txBody>
      </p:sp>
      <p:sp>
        <p:nvSpPr>
          <p:cNvPr id="8" name="TextBox 7">
            <a:extLst>
              <a:ext uri="{FF2B5EF4-FFF2-40B4-BE49-F238E27FC236}">
                <a16:creationId xmlns:a16="http://schemas.microsoft.com/office/drawing/2014/main" id="{063E1721-0D6E-9447-BE05-E977ED8A128E}"/>
              </a:ext>
            </a:extLst>
          </p:cNvPr>
          <p:cNvSpPr txBox="1"/>
          <p:nvPr/>
        </p:nvSpPr>
        <p:spPr>
          <a:xfrm>
            <a:off x="8101013" y="1864460"/>
            <a:ext cx="3143250" cy="369332"/>
          </a:xfrm>
          <a:prstGeom prst="rect">
            <a:avLst/>
          </a:prstGeom>
          <a:noFill/>
        </p:spPr>
        <p:txBody>
          <a:bodyPr wrap="square" rtlCol="0">
            <a:spAutoFit/>
          </a:bodyPr>
          <a:lstStyle/>
          <a:p>
            <a:r>
              <a:rPr lang="en-US" b="1" dirty="0"/>
              <a:t>4. Proper way to cut meat</a:t>
            </a:r>
            <a:endParaRPr lang="en-US" dirty="0"/>
          </a:p>
        </p:txBody>
      </p:sp>
      <p:cxnSp>
        <p:nvCxnSpPr>
          <p:cNvPr id="10" name="Straight Arrow Connector 9">
            <a:extLst>
              <a:ext uri="{FF2B5EF4-FFF2-40B4-BE49-F238E27FC236}">
                <a16:creationId xmlns:a16="http://schemas.microsoft.com/office/drawing/2014/main" id="{2CDFAF75-1688-B74A-9315-21AB8FB74263}"/>
              </a:ext>
            </a:extLst>
          </p:cNvPr>
          <p:cNvCxnSpPr>
            <a:endCxn id="8" idx="2"/>
          </p:cNvCxnSpPr>
          <p:nvPr/>
        </p:nvCxnSpPr>
        <p:spPr>
          <a:xfrm flipH="1" flipV="1">
            <a:off x="9672638" y="2233792"/>
            <a:ext cx="114300" cy="1195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1B2708B-BCEF-364A-A994-68E5A55C8E82}"/>
              </a:ext>
            </a:extLst>
          </p:cNvPr>
          <p:cNvSpPr txBox="1"/>
          <p:nvPr/>
        </p:nvSpPr>
        <p:spPr>
          <a:xfrm>
            <a:off x="9025409" y="3429000"/>
            <a:ext cx="1294457" cy="369332"/>
          </a:xfrm>
          <a:prstGeom prst="rect">
            <a:avLst/>
          </a:prstGeom>
          <a:noFill/>
        </p:spPr>
        <p:txBody>
          <a:bodyPr wrap="none" rtlCol="0">
            <a:spAutoFit/>
          </a:bodyPr>
          <a:lstStyle/>
          <a:p>
            <a:r>
              <a:rPr lang="en-US" dirty="0"/>
              <a:t>A hyper link</a:t>
            </a:r>
          </a:p>
        </p:txBody>
      </p:sp>
      <p:sp>
        <p:nvSpPr>
          <p:cNvPr id="15" name="Oval 14">
            <a:extLst>
              <a:ext uri="{FF2B5EF4-FFF2-40B4-BE49-F238E27FC236}">
                <a16:creationId xmlns:a16="http://schemas.microsoft.com/office/drawing/2014/main" id="{18385D1A-7543-4C44-AB8C-B99FA8B54C12}"/>
              </a:ext>
            </a:extLst>
          </p:cNvPr>
          <p:cNvSpPr/>
          <p:nvPr/>
        </p:nvSpPr>
        <p:spPr>
          <a:xfrm>
            <a:off x="81372" y="2406587"/>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a:t>
            </a:r>
          </a:p>
        </p:txBody>
      </p:sp>
      <p:sp>
        <p:nvSpPr>
          <p:cNvPr id="16" name="Oval 15">
            <a:extLst>
              <a:ext uri="{FF2B5EF4-FFF2-40B4-BE49-F238E27FC236}">
                <a16:creationId xmlns:a16="http://schemas.microsoft.com/office/drawing/2014/main" id="{1433EE76-CC65-DE40-975B-4D5E9E02355A}"/>
              </a:ext>
            </a:extLst>
          </p:cNvPr>
          <p:cNvSpPr/>
          <p:nvPr/>
        </p:nvSpPr>
        <p:spPr>
          <a:xfrm>
            <a:off x="81371" y="2058203"/>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Edit</a:t>
            </a:r>
          </a:p>
        </p:txBody>
      </p:sp>
    </p:spTree>
    <p:extLst>
      <p:ext uri="{BB962C8B-B14F-4D97-AF65-F5344CB8AC3E}">
        <p14:creationId xmlns:p14="http://schemas.microsoft.com/office/powerpoint/2010/main" val="2701885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4CA944-D0E8-234E-9C7F-C80B6D0EB759}"/>
              </a:ext>
            </a:extLst>
          </p:cNvPr>
          <p:cNvSpPr txBox="1"/>
          <p:nvPr/>
        </p:nvSpPr>
        <p:spPr>
          <a:xfrm>
            <a:off x="5464302" y="17283"/>
            <a:ext cx="1415644" cy="369332"/>
          </a:xfrm>
          <a:prstGeom prst="rect">
            <a:avLst/>
          </a:prstGeom>
          <a:noFill/>
        </p:spPr>
        <p:txBody>
          <a:bodyPr wrap="none" rtlCol="0">
            <a:spAutoFit/>
          </a:bodyPr>
          <a:lstStyle/>
          <a:p>
            <a:r>
              <a:rPr lang="en-US" dirty="0"/>
              <a:t>Officers page</a:t>
            </a:r>
          </a:p>
        </p:txBody>
      </p:sp>
      <p:pic>
        <p:nvPicPr>
          <p:cNvPr id="4" name="Picture 3">
            <a:extLst>
              <a:ext uri="{FF2B5EF4-FFF2-40B4-BE49-F238E27FC236}">
                <a16:creationId xmlns:a16="http://schemas.microsoft.com/office/drawing/2014/main" id="{96D990FB-14EE-544F-816D-CE724DAAACA7}"/>
              </a:ext>
            </a:extLst>
          </p:cNvPr>
          <p:cNvPicPr>
            <a:picLocks noChangeAspect="1"/>
          </p:cNvPicPr>
          <p:nvPr/>
        </p:nvPicPr>
        <p:blipFill>
          <a:blip r:embed="rId2"/>
          <a:stretch>
            <a:fillRect/>
          </a:stretch>
        </p:blipFill>
        <p:spPr>
          <a:xfrm>
            <a:off x="1528763" y="369332"/>
            <a:ext cx="688975" cy="688975"/>
          </a:xfrm>
          <a:prstGeom prst="rect">
            <a:avLst/>
          </a:prstGeom>
        </p:spPr>
      </p:pic>
      <p:sp>
        <p:nvSpPr>
          <p:cNvPr id="5" name="TextBox 4">
            <a:extLst>
              <a:ext uri="{FF2B5EF4-FFF2-40B4-BE49-F238E27FC236}">
                <a16:creationId xmlns:a16="http://schemas.microsoft.com/office/drawing/2014/main" id="{EDCAC521-732F-EF41-891C-3E4CFF515107}"/>
              </a:ext>
            </a:extLst>
          </p:cNvPr>
          <p:cNvSpPr txBox="1"/>
          <p:nvPr/>
        </p:nvSpPr>
        <p:spPr>
          <a:xfrm>
            <a:off x="3062287" y="529153"/>
            <a:ext cx="7600950" cy="369332"/>
          </a:xfrm>
          <a:prstGeom prst="rect">
            <a:avLst/>
          </a:prstGeom>
          <a:noFill/>
        </p:spPr>
        <p:txBody>
          <a:bodyPr wrap="square" rtlCol="0">
            <a:spAutoFit/>
          </a:bodyPr>
          <a:lstStyle/>
          <a:p>
            <a:r>
              <a:rPr lang="en-US" dirty="0"/>
              <a:t>Home 	Recipes	Tips and Tricks	Officers	Events	</a:t>
            </a:r>
          </a:p>
        </p:txBody>
      </p:sp>
      <p:sp>
        <p:nvSpPr>
          <p:cNvPr id="6" name="TextBox 5">
            <a:extLst>
              <a:ext uri="{FF2B5EF4-FFF2-40B4-BE49-F238E27FC236}">
                <a16:creationId xmlns:a16="http://schemas.microsoft.com/office/drawing/2014/main" id="{388F64AB-050B-5746-8D44-393FD503B442}"/>
              </a:ext>
            </a:extLst>
          </p:cNvPr>
          <p:cNvSpPr txBox="1"/>
          <p:nvPr/>
        </p:nvSpPr>
        <p:spPr>
          <a:xfrm>
            <a:off x="3062287" y="1058307"/>
            <a:ext cx="5472112" cy="646331"/>
          </a:xfrm>
          <a:prstGeom prst="rect">
            <a:avLst/>
          </a:prstGeom>
          <a:noFill/>
        </p:spPr>
        <p:txBody>
          <a:bodyPr wrap="square" rtlCol="0">
            <a:spAutoFit/>
          </a:bodyPr>
          <a:lstStyle/>
          <a:p>
            <a:pPr algn="ctr"/>
            <a:r>
              <a:rPr lang="en-US" sz="3600" dirty="0"/>
              <a:t>Club Officers</a:t>
            </a:r>
          </a:p>
        </p:txBody>
      </p:sp>
      <p:pic>
        <p:nvPicPr>
          <p:cNvPr id="15" name="Picture 14" descr="Kevin B. Winebold - Wikipedia">
            <a:extLst>
              <a:ext uri="{FF2B5EF4-FFF2-40B4-BE49-F238E27FC236}">
                <a16:creationId xmlns:a16="http://schemas.microsoft.com/office/drawing/2014/main" id="{53670431-50E8-2E4C-AB9C-D235BC05354B}"/>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995098" y="1941829"/>
            <a:ext cx="484749" cy="646332"/>
          </a:xfrm>
          <a:prstGeom prst="rect">
            <a:avLst/>
          </a:prstGeom>
        </p:spPr>
      </p:pic>
      <p:sp>
        <p:nvSpPr>
          <p:cNvPr id="19" name="TextBox 18">
            <a:extLst>
              <a:ext uri="{FF2B5EF4-FFF2-40B4-BE49-F238E27FC236}">
                <a16:creationId xmlns:a16="http://schemas.microsoft.com/office/drawing/2014/main" id="{4E4D306A-B9FE-C444-82E4-39FC18D2252E}"/>
              </a:ext>
            </a:extLst>
          </p:cNvPr>
          <p:cNvSpPr txBox="1"/>
          <p:nvPr/>
        </p:nvSpPr>
        <p:spPr>
          <a:xfrm>
            <a:off x="3962399" y="1864460"/>
            <a:ext cx="2402015" cy="369332"/>
          </a:xfrm>
          <a:prstGeom prst="rect">
            <a:avLst/>
          </a:prstGeom>
          <a:noFill/>
        </p:spPr>
        <p:txBody>
          <a:bodyPr wrap="square" rtlCol="0">
            <a:spAutoFit/>
          </a:bodyPr>
          <a:lstStyle/>
          <a:p>
            <a:r>
              <a:rPr lang="en-US" b="1" dirty="0"/>
              <a:t>John Smith -President</a:t>
            </a:r>
          </a:p>
        </p:txBody>
      </p:sp>
      <p:sp>
        <p:nvSpPr>
          <p:cNvPr id="20" name="TextBox 19">
            <a:extLst>
              <a:ext uri="{FF2B5EF4-FFF2-40B4-BE49-F238E27FC236}">
                <a16:creationId xmlns:a16="http://schemas.microsoft.com/office/drawing/2014/main" id="{4B88DD86-973A-5D46-A0AE-C7FDF48DD1FB}"/>
              </a:ext>
            </a:extLst>
          </p:cNvPr>
          <p:cNvSpPr txBox="1"/>
          <p:nvPr/>
        </p:nvSpPr>
        <p:spPr>
          <a:xfrm>
            <a:off x="4024311" y="2384267"/>
            <a:ext cx="2278189" cy="369332"/>
          </a:xfrm>
          <a:prstGeom prst="rect">
            <a:avLst/>
          </a:prstGeom>
          <a:noFill/>
        </p:spPr>
        <p:txBody>
          <a:bodyPr wrap="square" rtlCol="0">
            <a:spAutoFit/>
          </a:bodyPr>
          <a:lstStyle/>
          <a:p>
            <a:r>
              <a:rPr lang="en-US" dirty="0"/>
              <a:t>Officers description</a:t>
            </a:r>
          </a:p>
        </p:txBody>
      </p:sp>
      <p:pic>
        <p:nvPicPr>
          <p:cNvPr id="22" name="Picture 21" descr="Denice PUR Skin headshot - My Edmonds News">
            <a:extLst>
              <a:ext uri="{FF2B5EF4-FFF2-40B4-BE49-F238E27FC236}">
                <a16:creationId xmlns:a16="http://schemas.microsoft.com/office/drawing/2014/main" id="{53E3B6CC-3081-4A42-8574-BC0DFE717E03}"/>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2933185" y="3157538"/>
            <a:ext cx="578445" cy="800615"/>
          </a:xfrm>
          <a:prstGeom prst="rect">
            <a:avLst/>
          </a:prstGeom>
        </p:spPr>
      </p:pic>
      <p:sp>
        <p:nvSpPr>
          <p:cNvPr id="24" name="TextBox 23">
            <a:extLst>
              <a:ext uri="{FF2B5EF4-FFF2-40B4-BE49-F238E27FC236}">
                <a16:creationId xmlns:a16="http://schemas.microsoft.com/office/drawing/2014/main" id="{5BE17AEF-62DC-1A4B-BC3F-729D8BB28875}"/>
              </a:ext>
            </a:extLst>
          </p:cNvPr>
          <p:cNvSpPr txBox="1"/>
          <p:nvPr/>
        </p:nvSpPr>
        <p:spPr>
          <a:xfrm>
            <a:off x="3962399" y="3059668"/>
            <a:ext cx="2917547" cy="369332"/>
          </a:xfrm>
          <a:prstGeom prst="rect">
            <a:avLst/>
          </a:prstGeom>
          <a:noFill/>
        </p:spPr>
        <p:txBody>
          <a:bodyPr wrap="square" rtlCol="0">
            <a:spAutoFit/>
          </a:bodyPr>
          <a:lstStyle/>
          <a:p>
            <a:r>
              <a:rPr lang="en-US" b="1" dirty="0"/>
              <a:t>Jane Smith –Vice President</a:t>
            </a:r>
          </a:p>
        </p:txBody>
      </p:sp>
      <p:sp>
        <p:nvSpPr>
          <p:cNvPr id="25" name="TextBox 24">
            <a:extLst>
              <a:ext uri="{FF2B5EF4-FFF2-40B4-BE49-F238E27FC236}">
                <a16:creationId xmlns:a16="http://schemas.microsoft.com/office/drawing/2014/main" id="{7D1D2825-5477-EF41-8352-B87D6CED5842}"/>
              </a:ext>
            </a:extLst>
          </p:cNvPr>
          <p:cNvSpPr txBox="1"/>
          <p:nvPr/>
        </p:nvSpPr>
        <p:spPr>
          <a:xfrm>
            <a:off x="4024311" y="3579475"/>
            <a:ext cx="2278189" cy="369332"/>
          </a:xfrm>
          <a:prstGeom prst="rect">
            <a:avLst/>
          </a:prstGeom>
          <a:noFill/>
        </p:spPr>
        <p:txBody>
          <a:bodyPr wrap="square" rtlCol="0">
            <a:spAutoFit/>
          </a:bodyPr>
          <a:lstStyle/>
          <a:p>
            <a:r>
              <a:rPr lang="en-US" dirty="0"/>
              <a:t>Officers description</a:t>
            </a:r>
          </a:p>
        </p:txBody>
      </p:sp>
      <p:pic>
        <p:nvPicPr>
          <p:cNvPr id="27" name="Picture 26" descr="Bob Davis (businessman) - Wikipedia">
            <a:extLst>
              <a:ext uri="{FF2B5EF4-FFF2-40B4-BE49-F238E27FC236}">
                <a16:creationId xmlns:a16="http://schemas.microsoft.com/office/drawing/2014/main" id="{651E7E72-02D5-454C-9F1F-8F404090F5C8}"/>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719870" y="4297362"/>
            <a:ext cx="791760" cy="688976"/>
          </a:xfrm>
          <a:prstGeom prst="rect">
            <a:avLst/>
          </a:prstGeom>
        </p:spPr>
      </p:pic>
      <p:sp>
        <p:nvSpPr>
          <p:cNvPr id="29" name="TextBox 28">
            <a:extLst>
              <a:ext uri="{FF2B5EF4-FFF2-40B4-BE49-F238E27FC236}">
                <a16:creationId xmlns:a16="http://schemas.microsoft.com/office/drawing/2014/main" id="{13CCC806-6CCF-D84C-90B7-CA01996F5B01}"/>
              </a:ext>
            </a:extLst>
          </p:cNvPr>
          <p:cNvSpPr txBox="1"/>
          <p:nvPr/>
        </p:nvSpPr>
        <p:spPr>
          <a:xfrm>
            <a:off x="3857624" y="4254876"/>
            <a:ext cx="3900489" cy="369332"/>
          </a:xfrm>
          <a:prstGeom prst="rect">
            <a:avLst/>
          </a:prstGeom>
          <a:noFill/>
        </p:spPr>
        <p:txBody>
          <a:bodyPr wrap="square" rtlCol="0">
            <a:spAutoFit/>
          </a:bodyPr>
          <a:lstStyle/>
          <a:p>
            <a:r>
              <a:rPr lang="en-US" b="1" dirty="0"/>
              <a:t>Jason Doe –Secretary President</a:t>
            </a:r>
          </a:p>
        </p:txBody>
      </p:sp>
      <p:sp>
        <p:nvSpPr>
          <p:cNvPr id="30" name="TextBox 29">
            <a:extLst>
              <a:ext uri="{FF2B5EF4-FFF2-40B4-BE49-F238E27FC236}">
                <a16:creationId xmlns:a16="http://schemas.microsoft.com/office/drawing/2014/main" id="{42CD57F5-1FB9-1141-8AD4-608FBC6EFA83}"/>
              </a:ext>
            </a:extLst>
          </p:cNvPr>
          <p:cNvSpPr txBox="1"/>
          <p:nvPr/>
        </p:nvSpPr>
        <p:spPr>
          <a:xfrm>
            <a:off x="3962399" y="4641850"/>
            <a:ext cx="2278189" cy="369332"/>
          </a:xfrm>
          <a:prstGeom prst="rect">
            <a:avLst/>
          </a:prstGeom>
          <a:noFill/>
        </p:spPr>
        <p:txBody>
          <a:bodyPr wrap="square" rtlCol="0">
            <a:spAutoFit/>
          </a:bodyPr>
          <a:lstStyle/>
          <a:p>
            <a:r>
              <a:rPr lang="en-US" dirty="0"/>
              <a:t>Officers description</a:t>
            </a:r>
          </a:p>
        </p:txBody>
      </p:sp>
      <p:pic>
        <p:nvPicPr>
          <p:cNvPr id="32" name="Picture 31" descr="Kayvan Khalatbari - Wikipedia">
            <a:extLst>
              <a:ext uri="{FF2B5EF4-FFF2-40B4-BE49-F238E27FC236}">
                <a16:creationId xmlns:a16="http://schemas.microsoft.com/office/drawing/2014/main" id="{045F7A65-4EB8-0F4E-A952-04837E3463C4}"/>
              </a:ext>
            </a:extLst>
          </p:cNvPr>
          <p:cNvPicPr>
            <a:picLocks noChangeAspect="1"/>
          </p:cNvPicPr>
          <p:nvPr/>
        </p:nvPicPr>
        <p:blipFill>
          <a:blip r:embed="rId9">
            <a:extLst>
              <a:ext uri="{837473B0-CC2E-450A-ABE3-18F120FF3D39}">
                <a1611:picAttrSrcUrl xmlns:a1611="http://schemas.microsoft.com/office/drawing/2016/11/main" r:id="rId10"/>
              </a:ext>
            </a:extLst>
          </a:blip>
          <a:stretch>
            <a:fillRect/>
          </a:stretch>
        </p:blipFill>
        <p:spPr>
          <a:xfrm>
            <a:off x="2836909" y="5258027"/>
            <a:ext cx="642938" cy="970252"/>
          </a:xfrm>
          <a:prstGeom prst="rect">
            <a:avLst/>
          </a:prstGeom>
        </p:spPr>
      </p:pic>
      <p:sp>
        <p:nvSpPr>
          <p:cNvPr id="34" name="TextBox 33">
            <a:extLst>
              <a:ext uri="{FF2B5EF4-FFF2-40B4-BE49-F238E27FC236}">
                <a16:creationId xmlns:a16="http://schemas.microsoft.com/office/drawing/2014/main" id="{2C7000DC-032E-444E-8979-4C7B30064147}"/>
              </a:ext>
            </a:extLst>
          </p:cNvPr>
          <p:cNvSpPr txBox="1"/>
          <p:nvPr/>
        </p:nvSpPr>
        <p:spPr>
          <a:xfrm>
            <a:off x="3700462" y="5339140"/>
            <a:ext cx="2917547" cy="369332"/>
          </a:xfrm>
          <a:prstGeom prst="rect">
            <a:avLst/>
          </a:prstGeom>
          <a:noFill/>
        </p:spPr>
        <p:txBody>
          <a:bodyPr wrap="square" rtlCol="0">
            <a:spAutoFit/>
          </a:bodyPr>
          <a:lstStyle/>
          <a:p>
            <a:r>
              <a:rPr lang="en-US" b="1" dirty="0"/>
              <a:t>Jeff Connor –Treasure</a:t>
            </a:r>
          </a:p>
        </p:txBody>
      </p:sp>
      <p:sp>
        <p:nvSpPr>
          <p:cNvPr id="35" name="TextBox 34">
            <a:extLst>
              <a:ext uri="{FF2B5EF4-FFF2-40B4-BE49-F238E27FC236}">
                <a16:creationId xmlns:a16="http://schemas.microsoft.com/office/drawing/2014/main" id="{B15B8111-D246-9B40-92D1-9399EBFA1419}"/>
              </a:ext>
            </a:extLst>
          </p:cNvPr>
          <p:cNvSpPr txBox="1"/>
          <p:nvPr/>
        </p:nvSpPr>
        <p:spPr>
          <a:xfrm>
            <a:off x="3762374" y="5858947"/>
            <a:ext cx="2278189" cy="369332"/>
          </a:xfrm>
          <a:prstGeom prst="rect">
            <a:avLst/>
          </a:prstGeom>
          <a:noFill/>
        </p:spPr>
        <p:txBody>
          <a:bodyPr wrap="square" rtlCol="0">
            <a:spAutoFit/>
          </a:bodyPr>
          <a:lstStyle/>
          <a:p>
            <a:r>
              <a:rPr lang="en-US" dirty="0"/>
              <a:t>Officers description</a:t>
            </a:r>
          </a:p>
        </p:txBody>
      </p:sp>
      <p:sp>
        <p:nvSpPr>
          <p:cNvPr id="36" name="Oval 35">
            <a:extLst>
              <a:ext uri="{FF2B5EF4-FFF2-40B4-BE49-F238E27FC236}">
                <a16:creationId xmlns:a16="http://schemas.microsoft.com/office/drawing/2014/main" id="{B9D45B0B-2FCE-E746-845C-61F55925FB7F}"/>
              </a:ext>
            </a:extLst>
          </p:cNvPr>
          <p:cNvSpPr/>
          <p:nvPr/>
        </p:nvSpPr>
        <p:spPr>
          <a:xfrm>
            <a:off x="847663" y="2387063"/>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a:t>
            </a:r>
          </a:p>
        </p:txBody>
      </p:sp>
      <p:sp>
        <p:nvSpPr>
          <p:cNvPr id="37" name="Oval 36">
            <a:extLst>
              <a:ext uri="{FF2B5EF4-FFF2-40B4-BE49-F238E27FC236}">
                <a16:creationId xmlns:a16="http://schemas.microsoft.com/office/drawing/2014/main" id="{8E630C43-9C85-6948-A34A-1441213470E3}"/>
              </a:ext>
            </a:extLst>
          </p:cNvPr>
          <p:cNvSpPr/>
          <p:nvPr/>
        </p:nvSpPr>
        <p:spPr>
          <a:xfrm>
            <a:off x="847662" y="2038679"/>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Edit</a:t>
            </a:r>
          </a:p>
        </p:txBody>
      </p:sp>
    </p:spTree>
    <p:extLst>
      <p:ext uri="{BB962C8B-B14F-4D97-AF65-F5344CB8AC3E}">
        <p14:creationId xmlns:p14="http://schemas.microsoft.com/office/powerpoint/2010/main" val="1791828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4CA944-D0E8-234E-9C7F-C80B6D0EB759}"/>
              </a:ext>
            </a:extLst>
          </p:cNvPr>
          <p:cNvSpPr txBox="1"/>
          <p:nvPr/>
        </p:nvSpPr>
        <p:spPr>
          <a:xfrm>
            <a:off x="5464302" y="17283"/>
            <a:ext cx="1415644" cy="369332"/>
          </a:xfrm>
          <a:prstGeom prst="rect">
            <a:avLst/>
          </a:prstGeom>
          <a:noFill/>
        </p:spPr>
        <p:txBody>
          <a:bodyPr wrap="none" rtlCol="0">
            <a:spAutoFit/>
          </a:bodyPr>
          <a:lstStyle/>
          <a:p>
            <a:r>
              <a:rPr lang="en-US" dirty="0"/>
              <a:t>Officers page</a:t>
            </a:r>
          </a:p>
        </p:txBody>
      </p:sp>
      <p:pic>
        <p:nvPicPr>
          <p:cNvPr id="4" name="Picture 3">
            <a:extLst>
              <a:ext uri="{FF2B5EF4-FFF2-40B4-BE49-F238E27FC236}">
                <a16:creationId xmlns:a16="http://schemas.microsoft.com/office/drawing/2014/main" id="{96D990FB-14EE-544F-816D-CE724DAAACA7}"/>
              </a:ext>
            </a:extLst>
          </p:cNvPr>
          <p:cNvPicPr>
            <a:picLocks noChangeAspect="1"/>
          </p:cNvPicPr>
          <p:nvPr/>
        </p:nvPicPr>
        <p:blipFill>
          <a:blip r:embed="rId2"/>
          <a:stretch>
            <a:fillRect/>
          </a:stretch>
        </p:blipFill>
        <p:spPr>
          <a:xfrm>
            <a:off x="1528763" y="369332"/>
            <a:ext cx="688975" cy="688975"/>
          </a:xfrm>
          <a:prstGeom prst="rect">
            <a:avLst/>
          </a:prstGeom>
        </p:spPr>
      </p:pic>
      <p:sp>
        <p:nvSpPr>
          <p:cNvPr id="5" name="TextBox 4">
            <a:extLst>
              <a:ext uri="{FF2B5EF4-FFF2-40B4-BE49-F238E27FC236}">
                <a16:creationId xmlns:a16="http://schemas.microsoft.com/office/drawing/2014/main" id="{EDCAC521-732F-EF41-891C-3E4CFF515107}"/>
              </a:ext>
            </a:extLst>
          </p:cNvPr>
          <p:cNvSpPr txBox="1"/>
          <p:nvPr/>
        </p:nvSpPr>
        <p:spPr>
          <a:xfrm>
            <a:off x="3062287" y="529153"/>
            <a:ext cx="7600950" cy="369332"/>
          </a:xfrm>
          <a:prstGeom prst="rect">
            <a:avLst/>
          </a:prstGeom>
          <a:noFill/>
        </p:spPr>
        <p:txBody>
          <a:bodyPr wrap="square" rtlCol="0">
            <a:spAutoFit/>
          </a:bodyPr>
          <a:lstStyle/>
          <a:p>
            <a:r>
              <a:rPr lang="en-US" dirty="0"/>
              <a:t>Home 	Recipes	Tips and Tricks	Officers	Events	</a:t>
            </a:r>
          </a:p>
        </p:txBody>
      </p:sp>
      <p:sp>
        <p:nvSpPr>
          <p:cNvPr id="6" name="TextBox 5">
            <a:extLst>
              <a:ext uri="{FF2B5EF4-FFF2-40B4-BE49-F238E27FC236}">
                <a16:creationId xmlns:a16="http://schemas.microsoft.com/office/drawing/2014/main" id="{388F64AB-050B-5746-8D44-393FD503B442}"/>
              </a:ext>
            </a:extLst>
          </p:cNvPr>
          <p:cNvSpPr txBox="1"/>
          <p:nvPr/>
        </p:nvSpPr>
        <p:spPr>
          <a:xfrm>
            <a:off x="3062287" y="1058307"/>
            <a:ext cx="5472112" cy="646331"/>
          </a:xfrm>
          <a:prstGeom prst="rect">
            <a:avLst/>
          </a:prstGeom>
          <a:noFill/>
        </p:spPr>
        <p:txBody>
          <a:bodyPr wrap="square" rtlCol="0">
            <a:spAutoFit/>
          </a:bodyPr>
          <a:lstStyle/>
          <a:p>
            <a:pPr algn="ctr"/>
            <a:r>
              <a:rPr lang="en-US" sz="3600" dirty="0"/>
              <a:t>Events</a:t>
            </a:r>
          </a:p>
        </p:txBody>
      </p:sp>
      <p:sp>
        <p:nvSpPr>
          <p:cNvPr id="3" name="TextBox 2">
            <a:extLst>
              <a:ext uri="{FF2B5EF4-FFF2-40B4-BE49-F238E27FC236}">
                <a16:creationId xmlns:a16="http://schemas.microsoft.com/office/drawing/2014/main" id="{F502EEA2-4943-1F4B-A016-7ABB6B870EBF}"/>
              </a:ext>
            </a:extLst>
          </p:cNvPr>
          <p:cNvSpPr txBox="1"/>
          <p:nvPr/>
        </p:nvSpPr>
        <p:spPr>
          <a:xfrm>
            <a:off x="1314450" y="1679794"/>
            <a:ext cx="7929562" cy="2585323"/>
          </a:xfrm>
          <a:prstGeom prst="rect">
            <a:avLst/>
          </a:prstGeom>
          <a:noFill/>
        </p:spPr>
        <p:txBody>
          <a:bodyPr wrap="square" rtlCol="0">
            <a:spAutoFit/>
          </a:bodyPr>
          <a:lstStyle/>
          <a:p>
            <a:r>
              <a:rPr lang="en-US" b="1" dirty="0"/>
              <a:t>December</a:t>
            </a:r>
          </a:p>
          <a:p>
            <a:r>
              <a:rPr lang="en-US" b="1" dirty="0"/>
              <a:t>	</a:t>
            </a:r>
          </a:p>
          <a:p>
            <a:r>
              <a:rPr lang="en-US" b="1" dirty="0"/>
              <a:t>	December 3rd			</a:t>
            </a:r>
            <a:r>
              <a:rPr lang="en-US" dirty="0"/>
              <a:t>Meeting at the Richmond </a:t>
            </a:r>
          </a:p>
          <a:p>
            <a:r>
              <a:rPr lang="en-US" b="1" dirty="0"/>
              <a:t>	December 5</a:t>
            </a:r>
            <a:r>
              <a:rPr lang="en-US" b="1" baseline="30000" dirty="0"/>
              <a:t>th</a:t>
            </a:r>
            <a:r>
              <a:rPr lang="en-US" b="1" dirty="0"/>
              <a:t> 			</a:t>
            </a:r>
            <a:r>
              <a:rPr lang="en-US" dirty="0"/>
              <a:t>Cook out in room 426</a:t>
            </a:r>
          </a:p>
          <a:p>
            <a:r>
              <a:rPr lang="en-US" b="1" dirty="0"/>
              <a:t>	Event 3				</a:t>
            </a:r>
            <a:r>
              <a:rPr lang="en-US" dirty="0"/>
              <a:t>Description</a:t>
            </a:r>
          </a:p>
          <a:p>
            <a:r>
              <a:rPr lang="en-US" b="1" dirty="0"/>
              <a:t>	Event 4				</a:t>
            </a:r>
            <a:r>
              <a:rPr lang="en-US" dirty="0"/>
              <a:t>Description 	</a:t>
            </a:r>
          </a:p>
          <a:p>
            <a:r>
              <a:rPr lang="en-US" b="1" dirty="0"/>
              <a:t>	Event 5				</a:t>
            </a:r>
            <a:r>
              <a:rPr lang="en-US" dirty="0"/>
              <a:t>Description </a:t>
            </a:r>
          </a:p>
          <a:p>
            <a:r>
              <a:rPr lang="en-US" b="1" dirty="0"/>
              <a:t>	Event 6				</a:t>
            </a:r>
            <a:r>
              <a:rPr lang="en-US" dirty="0"/>
              <a:t>Description </a:t>
            </a:r>
            <a:r>
              <a:rPr lang="en-US" b="1" dirty="0"/>
              <a:t>			</a:t>
            </a:r>
          </a:p>
        </p:txBody>
      </p:sp>
      <p:sp>
        <p:nvSpPr>
          <p:cNvPr id="21" name="Oval 20">
            <a:extLst>
              <a:ext uri="{FF2B5EF4-FFF2-40B4-BE49-F238E27FC236}">
                <a16:creationId xmlns:a16="http://schemas.microsoft.com/office/drawing/2014/main" id="{BBA8FFE5-3E09-A943-BB05-BF463DD66F1F}"/>
              </a:ext>
            </a:extLst>
          </p:cNvPr>
          <p:cNvSpPr/>
          <p:nvPr/>
        </p:nvSpPr>
        <p:spPr>
          <a:xfrm>
            <a:off x="3357564" y="5178206"/>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a:t>
            </a:r>
          </a:p>
        </p:txBody>
      </p:sp>
      <p:sp>
        <p:nvSpPr>
          <p:cNvPr id="23" name="Oval 22">
            <a:extLst>
              <a:ext uri="{FF2B5EF4-FFF2-40B4-BE49-F238E27FC236}">
                <a16:creationId xmlns:a16="http://schemas.microsoft.com/office/drawing/2014/main" id="{07E3708C-7081-7F4B-8335-909AA11455DF}"/>
              </a:ext>
            </a:extLst>
          </p:cNvPr>
          <p:cNvSpPr/>
          <p:nvPr/>
        </p:nvSpPr>
        <p:spPr>
          <a:xfrm>
            <a:off x="1528763" y="5178206"/>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Edit</a:t>
            </a:r>
          </a:p>
        </p:txBody>
      </p:sp>
    </p:spTree>
    <p:extLst>
      <p:ext uri="{BB962C8B-B14F-4D97-AF65-F5344CB8AC3E}">
        <p14:creationId xmlns:p14="http://schemas.microsoft.com/office/powerpoint/2010/main" val="13207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8B14AD-662B-2E45-9C44-BC96C952289D}"/>
              </a:ext>
            </a:extLst>
          </p:cNvPr>
          <p:cNvSpPr txBox="1"/>
          <p:nvPr/>
        </p:nvSpPr>
        <p:spPr>
          <a:xfrm>
            <a:off x="552120" y="743772"/>
            <a:ext cx="3473342" cy="1957387"/>
          </a:xfrm>
          <a:prstGeom prst="rect">
            <a:avLst/>
          </a:prstGeom>
          <a:noFill/>
          <a:ln>
            <a:solidFill>
              <a:schemeClr val="accent1"/>
            </a:solidFill>
          </a:ln>
        </p:spPr>
        <p:txBody>
          <a:bodyPr wrap="square" rtlCol="0">
            <a:spAutoFit/>
          </a:bodyPr>
          <a:lstStyle/>
          <a:p>
            <a:endParaRPr lang="en-US" dirty="0"/>
          </a:p>
        </p:txBody>
      </p:sp>
      <p:sp>
        <p:nvSpPr>
          <p:cNvPr id="5" name="TextBox 4">
            <a:extLst>
              <a:ext uri="{FF2B5EF4-FFF2-40B4-BE49-F238E27FC236}">
                <a16:creationId xmlns:a16="http://schemas.microsoft.com/office/drawing/2014/main" id="{DD255175-F458-6444-829E-5D61445D2198}"/>
              </a:ext>
            </a:extLst>
          </p:cNvPr>
          <p:cNvSpPr txBox="1"/>
          <p:nvPr/>
        </p:nvSpPr>
        <p:spPr>
          <a:xfrm>
            <a:off x="552120" y="743771"/>
            <a:ext cx="572487" cy="265221"/>
          </a:xfrm>
          <a:prstGeom prst="rect">
            <a:avLst/>
          </a:prstGeom>
          <a:noFill/>
        </p:spPr>
        <p:txBody>
          <a:bodyPr wrap="square" rtlCol="0">
            <a:spAutoFit/>
          </a:bodyPr>
          <a:lstStyle/>
          <a:p>
            <a:r>
              <a:rPr lang="en-US" sz="1100" dirty="0"/>
              <a:t>Logo</a:t>
            </a:r>
            <a:endParaRPr lang="en-US" dirty="0"/>
          </a:p>
        </p:txBody>
      </p:sp>
      <p:sp>
        <p:nvSpPr>
          <p:cNvPr id="6" name="TextBox 5">
            <a:extLst>
              <a:ext uri="{FF2B5EF4-FFF2-40B4-BE49-F238E27FC236}">
                <a16:creationId xmlns:a16="http://schemas.microsoft.com/office/drawing/2014/main" id="{341FEF9A-AC70-9E48-A42C-278C7F8FB4C7}"/>
              </a:ext>
            </a:extLst>
          </p:cNvPr>
          <p:cNvSpPr txBox="1"/>
          <p:nvPr/>
        </p:nvSpPr>
        <p:spPr>
          <a:xfrm>
            <a:off x="923100" y="753778"/>
            <a:ext cx="572487" cy="265221"/>
          </a:xfrm>
          <a:prstGeom prst="rect">
            <a:avLst/>
          </a:prstGeom>
          <a:noFill/>
        </p:spPr>
        <p:txBody>
          <a:bodyPr wrap="square" rtlCol="0">
            <a:spAutoFit/>
          </a:bodyPr>
          <a:lstStyle/>
          <a:p>
            <a:r>
              <a:rPr lang="en-US" sz="1100" dirty="0"/>
              <a:t>Home</a:t>
            </a:r>
            <a:endParaRPr lang="en-US" dirty="0"/>
          </a:p>
        </p:txBody>
      </p:sp>
      <p:sp>
        <p:nvSpPr>
          <p:cNvPr id="7" name="TextBox 6">
            <a:extLst>
              <a:ext uri="{FF2B5EF4-FFF2-40B4-BE49-F238E27FC236}">
                <a16:creationId xmlns:a16="http://schemas.microsoft.com/office/drawing/2014/main" id="{8F3ADAA7-D252-5941-AF2B-9D585C884A2C}"/>
              </a:ext>
            </a:extLst>
          </p:cNvPr>
          <p:cNvSpPr txBox="1"/>
          <p:nvPr/>
        </p:nvSpPr>
        <p:spPr>
          <a:xfrm>
            <a:off x="1354419" y="756037"/>
            <a:ext cx="664653" cy="261610"/>
          </a:xfrm>
          <a:prstGeom prst="rect">
            <a:avLst/>
          </a:prstGeom>
          <a:noFill/>
        </p:spPr>
        <p:txBody>
          <a:bodyPr wrap="square" rtlCol="0">
            <a:spAutoFit/>
          </a:bodyPr>
          <a:lstStyle/>
          <a:p>
            <a:r>
              <a:rPr lang="en-US" sz="1100" dirty="0"/>
              <a:t>Recipe</a:t>
            </a:r>
            <a:endParaRPr lang="en-US" dirty="0"/>
          </a:p>
        </p:txBody>
      </p:sp>
      <p:sp>
        <p:nvSpPr>
          <p:cNvPr id="8" name="TextBox 7">
            <a:extLst>
              <a:ext uri="{FF2B5EF4-FFF2-40B4-BE49-F238E27FC236}">
                <a16:creationId xmlns:a16="http://schemas.microsoft.com/office/drawing/2014/main" id="{525606E3-D112-CE4D-9F09-C0AF164EBB70}"/>
              </a:ext>
            </a:extLst>
          </p:cNvPr>
          <p:cNvSpPr txBox="1"/>
          <p:nvPr/>
        </p:nvSpPr>
        <p:spPr>
          <a:xfrm>
            <a:off x="2821371" y="768302"/>
            <a:ext cx="757324" cy="261610"/>
          </a:xfrm>
          <a:prstGeom prst="rect">
            <a:avLst/>
          </a:prstGeom>
          <a:noFill/>
        </p:spPr>
        <p:txBody>
          <a:bodyPr wrap="square" rtlCol="0">
            <a:spAutoFit/>
          </a:bodyPr>
          <a:lstStyle/>
          <a:p>
            <a:r>
              <a:rPr lang="en-US" sz="1100" dirty="0"/>
              <a:t>Officers</a:t>
            </a:r>
            <a:endParaRPr lang="en-US" dirty="0"/>
          </a:p>
        </p:txBody>
      </p:sp>
      <p:sp>
        <p:nvSpPr>
          <p:cNvPr id="9" name="TextBox 8">
            <a:extLst>
              <a:ext uri="{FF2B5EF4-FFF2-40B4-BE49-F238E27FC236}">
                <a16:creationId xmlns:a16="http://schemas.microsoft.com/office/drawing/2014/main" id="{47DB6517-1CD7-4C43-AEDF-6A0FBF6D28F6}"/>
              </a:ext>
            </a:extLst>
          </p:cNvPr>
          <p:cNvSpPr txBox="1"/>
          <p:nvPr/>
        </p:nvSpPr>
        <p:spPr>
          <a:xfrm>
            <a:off x="1877904" y="768302"/>
            <a:ext cx="1144974" cy="261610"/>
          </a:xfrm>
          <a:prstGeom prst="rect">
            <a:avLst/>
          </a:prstGeom>
          <a:noFill/>
        </p:spPr>
        <p:txBody>
          <a:bodyPr wrap="square" rtlCol="0">
            <a:spAutoFit/>
          </a:bodyPr>
          <a:lstStyle/>
          <a:p>
            <a:r>
              <a:rPr lang="en-US" sz="1100" dirty="0"/>
              <a:t>Tips and Tricks</a:t>
            </a:r>
            <a:endParaRPr lang="en-US" dirty="0"/>
          </a:p>
        </p:txBody>
      </p:sp>
      <p:sp>
        <p:nvSpPr>
          <p:cNvPr id="10" name="TextBox 9">
            <a:extLst>
              <a:ext uri="{FF2B5EF4-FFF2-40B4-BE49-F238E27FC236}">
                <a16:creationId xmlns:a16="http://schemas.microsoft.com/office/drawing/2014/main" id="{37B9EA6B-E68E-7D4B-95B6-A4DF2287EC08}"/>
              </a:ext>
            </a:extLst>
          </p:cNvPr>
          <p:cNvSpPr txBox="1"/>
          <p:nvPr/>
        </p:nvSpPr>
        <p:spPr>
          <a:xfrm>
            <a:off x="3369954" y="776349"/>
            <a:ext cx="663384" cy="261610"/>
          </a:xfrm>
          <a:prstGeom prst="rect">
            <a:avLst/>
          </a:prstGeom>
          <a:noFill/>
        </p:spPr>
        <p:txBody>
          <a:bodyPr wrap="square" rtlCol="0">
            <a:spAutoFit/>
          </a:bodyPr>
          <a:lstStyle/>
          <a:p>
            <a:r>
              <a:rPr lang="en-US" sz="1100" dirty="0"/>
              <a:t>Events</a:t>
            </a:r>
            <a:endParaRPr lang="en-US" dirty="0"/>
          </a:p>
        </p:txBody>
      </p:sp>
      <p:sp>
        <p:nvSpPr>
          <p:cNvPr id="11" name="TextBox 10">
            <a:extLst>
              <a:ext uri="{FF2B5EF4-FFF2-40B4-BE49-F238E27FC236}">
                <a16:creationId xmlns:a16="http://schemas.microsoft.com/office/drawing/2014/main" id="{6394B083-6428-234E-918A-89B277C4EFA9}"/>
              </a:ext>
            </a:extLst>
          </p:cNvPr>
          <p:cNvSpPr txBox="1"/>
          <p:nvPr/>
        </p:nvSpPr>
        <p:spPr>
          <a:xfrm>
            <a:off x="1016916" y="1033522"/>
            <a:ext cx="2565717" cy="646331"/>
          </a:xfrm>
          <a:prstGeom prst="rect">
            <a:avLst/>
          </a:prstGeom>
          <a:noFill/>
        </p:spPr>
        <p:txBody>
          <a:bodyPr wrap="square" rtlCol="0">
            <a:spAutoFit/>
          </a:bodyPr>
          <a:lstStyle/>
          <a:p>
            <a:r>
              <a:rPr lang="en-US" dirty="0"/>
              <a:t>Tuckahoe Cooking Club</a:t>
            </a:r>
          </a:p>
          <a:p>
            <a:endParaRPr lang="en-US" dirty="0"/>
          </a:p>
        </p:txBody>
      </p:sp>
      <p:sp>
        <p:nvSpPr>
          <p:cNvPr id="12" name="TextBox 11">
            <a:extLst>
              <a:ext uri="{FF2B5EF4-FFF2-40B4-BE49-F238E27FC236}">
                <a16:creationId xmlns:a16="http://schemas.microsoft.com/office/drawing/2014/main" id="{0987FD85-3AEF-0249-91FF-35D68E891E92}"/>
              </a:ext>
            </a:extLst>
          </p:cNvPr>
          <p:cNvSpPr txBox="1"/>
          <p:nvPr/>
        </p:nvSpPr>
        <p:spPr>
          <a:xfrm>
            <a:off x="1073188" y="1304275"/>
            <a:ext cx="2561779" cy="369332"/>
          </a:xfrm>
          <a:prstGeom prst="rect">
            <a:avLst/>
          </a:prstGeom>
          <a:noFill/>
        </p:spPr>
        <p:txBody>
          <a:bodyPr wrap="square" rtlCol="0">
            <a:spAutoFit/>
          </a:bodyPr>
          <a:lstStyle/>
          <a:p>
            <a:r>
              <a:rPr lang="en-US" dirty="0"/>
              <a:t>Mission statement</a:t>
            </a:r>
          </a:p>
        </p:txBody>
      </p:sp>
      <p:sp>
        <p:nvSpPr>
          <p:cNvPr id="13" name="TextBox 12">
            <a:extLst>
              <a:ext uri="{FF2B5EF4-FFF2-40B4-BE49-F238E27FC236}">
                <a16:creationId xmlns:a16="http://schemas.microsoft.com/office/drawing/2014/main" id="{98EB8A3D-2EED-2344-9173-E18FC8FB6D63}"/>
              </a:ext>
            </a:extLst>
          </p:cNvPr>
          <p:cNvSpPr txBox="1"/>
          <p:nvPr/>
        </p:nvSpPr>
        <p:spPr>
          <a:xfrm>
            <a:off x="1078699" y="1575028"/>
            <a:ext cx="1392048" cy="369332"/>
          </a:xfrm>
          <a:prstGeom prst="rect">
            <a:avLst/>
          </a:prstGeom>
          <a:noFill/>
        </p:spPr>
        <p:txBody>
          <a:bodyPr wrap="none" rtlCol="0">
            <a:spAutoFit/>
          </a:bodyPr>
          <a:lstStyle/>
          <a:p>
            <a:r>
              <a:rPr lang="en-US" dirty="0"/>
              <a:t>Club History</a:t>
            </a:r>
          </a:p>
        </p:txBody>
      </p:sp>
      <p:sp>
        <p:nvSpPr>
          <p:cNvPr id="14" name="TextBox 13">
            <a:extLst>
              <a:ext uri="{FF2B5EF4-FFF2-40B4-BE49-F238E27FC236}">
                <a16:creationId xmlns:a16="http://schemas.microsoft.com/office/drawing/2014/main" id="{1A7D28C9-4355-0843-9A4C-362ED10D0E8B}"/>
              </a:ext>
            </a:extLst>
          </p:cNvPr>
          <p:cNvSpPr txBox="1"/>
          <p:nvPr/>
        </p:nvSpPr>
        <p:spPr>
          <a:xfrm>
            <a:off x="1073188" y="1937026"/>
            <a:ext cx="1910209" cy="369332"/>
          </a:xfrm>
          <a:prstGeom prst="rect">
            <a:avLst/>
          </a:prstGeom>
          <a:noFill/>
        </p:spPr>
        <p:txBody>
          <a:bodyPr wrap="square" rtlCol="0">
            <a:spAutoFit/>
          </a:bodyPr>
          <a:lstStyle/>
          <a:p>
            <a:r>
              <a:rPr lang="en-US" dirty="0"/>
              <a:t>Contact info</a:t>
            </a:r>
          </a:p>
        </p:txBody>
      </p:sp>
      <p:sp>
        <p:nvSpPr>
          <p:cNvPr id="16" name="TextBox 15">
            <a:extLst>
              <a:ext uri="{FF2B5EF4-FFF2-40B4-BE49-F238E27FC236}">
                <a16:creationId xmlns:a16="http://schemas.microsoft.com/office/drawing/2014/main" id="{F2BCEEFB-6284-084B-9F41-420D518A2306}"/>
              </a:ext>
            </a:extLst>
          </p:cNvPr>
          <p:cNvSpPr txBox="1"/>
          <p:nvPr/>
        </p:nvSpPr>
        <p:spPr>
          <a:xfrm>
            <a:off x="4477407" y="743771"/>
            <a:ext cx="3473342" cy="1957387"/>
          </a:xfrm>
          <a:prstGeom prst="rect">
            <a:avLst/>
          </a:prstGeom>
          <a:noFill/>
          <a:ln>
            <a:solidFill>
              <a:schemeClr val="accent1"/>
            </a:solidFill>
          </a:ln>
        </p:spPr>
        <p:txBody>
          <a:bodyPr wrap="square" rtlCol="0">
            <a:spAutoFit/>
          </a:bodyPr>
          <a:lstStyle/>
          <a:p>
            <a:endParaRPr lang="en-US" dirty="0"/>
          </a:p>
        </p:txBody>
      </p:sp>
      <p:sp>
        <p:nvSpPr>
          <p:cNvPr id="17" name="TextBox 16">
            <a:extLst>
              <a:ext uri="{FF2B5EF4-FFF2-40B4-BE49-F238E27FC236}">
                <a16:creationId xmlns:a16="http://schemas.microsoft.com/office/drawing/2014/main" id="{A2EE4C35-4656-1F4A-9DAF-483F6BD20FFF}"/>
              </a:ext>
            </a:extLst>
          </p:cNvPr>
          <p:cNvSpPr txBox="1"/>
          <p:nvPr/>
        </p:nvSpPr>
        <p:spPr>
          <a:xfrm>
            <a:off x="4477407" y="743770"/>
            <a:ext cx="572487" cy="265221"/>
          </a:xfrm>
          <a:prstGeom prst="rect">
            <a:avLst/>
          </a:prstGeom>
          <a:noFill/>
        </p:spPr>
        <p:txBody>
          <a:bodyPr wrap="square" rtlCol="0">
            <a:spAutoFit/>
          </a:bodyPr>
          <a:lstStyle/>
          <a:p>
            <a:r>
              <a:rPr lang="en-US" sz="1100" dirty="0"/>
              <a:t>Logo</a:t>
            </a:r>
            <a:endParaRPr lang="en-US" dirty="0"/>
          </a:p>
        </p:txBody>
      </p:sp>
      <p:sp>
        <p:nvSpPr>
          <p:cNvPr id="18" name="TextBox 17">
            <a:extLst>
              <a:ext uri="{FF2B5EF4-FFF2-40B4-BE49-F238E27FC236}">
                <a16:creationId xmlns:a16="http://schemas.microsoft.com/office/drawing/2014/main" id="{1128BE29-3329-0A42-A061-E1DB0698794E}"/>
              </a:ext>
            </a:extLst>
          </p:cNvPr>
          <p:cNvSpPr txBox="1"/>
          <p:nvPr/>
        </p:nvSpPr>
        <p:spPr>
          <a:xfrm>
            <a:off x="4848387" y="753777"/>
            <a:ext cx="572487" cy="265221"/>
          </a:xfrm>
          <a:prstGeom prst="rect">
            <a:avLst/>
          </a:prstGeom>
          <a:noFill/>
        </p:spPr>
        <p:txBody>
          <a:bodyPr wrap="square" rtlCol="0">
            <a:spAutoFit/>
          </a:bodyPr>
          <a:lstStyle/>
          <a:p>
            <a:r>
              <a:rPr lang="en-US" sz="1100" dirty="0"/>
              <a:t>Home</a:t>
            </a:r>
            <a:endParaRPr lang="en-US" dirty="0"/>
          </a:p>
        </p:txBody>
      </p:sp>
      <p:sp>
        <p:nvSpPr>
          <p:cNvPr id="19" name="TextBox 18">
            <a:extLst>
              <a:ext uri="{FF2B5EF4-FFF2-40B4-BE49-F238E27FC236}">
                <a16:creationId xmlns:a16="http://schemas.microsoft.com/office/drawing/2014/main" id="{2910A1F0-58F9-C84C-BB0E-D8ED3A82B6F5}"/>
              </a:ext>
            </a:extLst>
          </p:cNvPr>
          <p:cNvSpPr txBox="1"/>
          <p:nvPr/>
        </p:nvSpPr>
        <p:spPr>
          <a:xfrm>
            <a:off x="5279706" y="756036"/>
            <a:ext cx="664653" cy="261610"/>
          </a:xfrm>
          <a:prstGeom prst="rect">
            <a:avLst/>
          </a:prstGeom>
          <a:noFill/>
        </p:spPr>
        <p:txBody>
          <a:bodyPr wrap="square" rtlCol="0">
            <a:spAutoFit/>
          </a:bodyPr>
          <a:lstStyle/>
          <a:p>
            <a:r>
              <a:rPr lang="en-US" sz="1100" dirty="0"/>
              <a:t>Recipe</a:t>
            </a:r>
            <a:endParaRPr lang="en-US" dirty="0"/>
          </a:p>
        </p:txBody>
      </p:sp>
      <p:sp>
        <p:nvSpPr>
          <p:cNvPr id="20" name="TextBox 19">
            <a:extLst>
              <a:ext uri="{FF2B5EF4-FFF2-40B4-BE49-F238E27FC236}">
                <a16:creationId xmlns:a16="http://schemas.microsoft.com/office/drawing/2014/main" id="{E46E11C8-6178-6941-BA0E-F9BF24C1BAE8}"/>
              </a:ext>
            </a:extLst>
          </p:cNvPr>
          <p:cNvSpPr txBox="1"/>
          <p:nvPr/>
        </p:nvSpPr>
        <p:spPr>
          <a:xfrm>
            <a:off x="6746658" y="768301"/>
            <a:ext cx="757324" cy="261610"/>
          </a:xfrm>
          <a:prstGeom prst="rect">
            <a:avLst/>
          </a:prstGeom>
          <a:noFill/>
        </p:spPr>
        <p:txBody>
          <a:bodyPr wrap="square" rtlCol="0">
            <a:spAutoFit/>
          </a:bodyPr>
          <a:lstStyle/>
          <a:p>
            <a:r>
              <a:rPr lang="en-US" sz="1100" dirty="0"/>
              <a:t>Officers</a:t>
            </a:r>
            <a:endParaRPr lang="en-US" dirty="0"/>
          </a:p>
        </p:txBody>
      </p:sp>
      <p:sp>
        <p:nvSpPr>
          <p:cNvPr id="21" name="TextBox 20">
            <a:extLst>
              <a:ext uri="{FF2B5EF4-FFF2-40B4-BE49-F238E27FC236}">
                <a16:creationId xmlns:a16="http://schemas.microsoft.com/office/drawing/2014/main" id="{7F3EA6AC-9C14-A94E-ABE1-47A6ECCF0B14}"/>
              </a:ext>
            </a:extLst>
          </p:cNvPr>
          <p:cNvSpPr txBox="1"/>
          <p:nvPr/>
        </p:nvSpPr>
        <p:spPr>
          <a:xfrm>
            <a:off x="5803191" y="768301"/>
            <a:ext cx="1144974" cy="261610"/>
          </a:xfrm>
          <a:prstGeom prst="rect">
            <a:avLst/>
          </a:prstGeom>
          <a:noFill/>
        </p:spPr>
        <p:txBody>
          <a:bodyPr wrap="square" rtlCol="0">
            <a:spAutoFit/>
          </a:bodyPr>
          <a:lstStyle/>
          <a:p>
            <a:r>
              <a:rPr lang="en-US" sz="1100" dirty="0"/>
              <a:t>Tips and Tricks</a:t>
            </a:r>
            <a:endParaRPr lang="en-US" dirty="0"/>
          </a:p>
        </p:txBody>
      </p:sp>
      <p:sp>
        <p:nvSpPr>
          <p:cNvPr id="22" name="TextBox 21">
            <a:extLst>
              <a:ext uri="{FF2B5EF4-FFF2-40B4-BE49-F238E27FC236}">
                <a16:creationId xmlns:a16="http://schemas.microsoft.com/office/drawing/2014/main" id="{AD4F757E-8E81-C849-83F5-7F6613F811A9}"/>
              </a:ext>
            </a:extLst>
          </p:cNvPr>
          <p:cNvSpPr txBox="1"/>
          <p:nvPr/>
        </p:nvSpPr>
        <p:spPr>
          <a:xfrm>
            <a:off x="7295241" y="776348"/>
            <a:ext cx="663384" cy="261610"/>
          </a:xfrm>
          <a:prstGeom prst="rect">
            <a:avLst/>
          </a:prstGeom>
          <a:noFill/>
        </p:spPr>
        <p:txBody>
          <a:bodyPr wrap="square" rtlCol="0">
            <a:spAutoFit/>
          </a:bodyPr>
          <a:lstStyle/>
          <a:p>
            <a:r>
              <a:rPr lang="en-US" sz="1100" dirty="0"/>
              <a:t>Events</a:t>
            </a:r>
            <a:endParaRPr lang="en-US" dirty="0"/>
          </a:p>
        </p:txBody>
      </p:sp>
      <p:sp>
        <p:nvSpPr>
          <p:cNvPr id="23" name="TextBox 22">
            <a:extLst>
              <a:ext uri="{FF2B5EF4-FFF2-40B4-BE49-F238E27FC236}">
                <a16:creationId xmlns:a16="http://schemas.microsoft.com/office/drawing/2014/main" id="{8BBB5460-C231-F14D-9154-9F180E9B4B4B}"/>
              </a:ext>
            </a:extLst>
          </p:cNvPr>
          <p:cNvSpPr txBox="1"/>
          <p:nvPr/>
        </p:nvSpPr>
        <p:spPr>
          <a:xfrm>
            <a:off x="4509288" y="1072879"/>
            <a:ext cx="1776769" cy="646331"/>
          </a:xfrm>
          <a:prstGeom prst="rect">
            <a:avLst/>
          </a:prstGeom>
          <a:noFill/>
        </p:spPr>
        <p:txBody>
          <a:bodyPr wrap="square" rtlCol="0">
            <a:spAutoFit/>
          </a:bodyPr>
          <a:lstStyle/>
          <a:p>
            <a:r>
              <a:rPr lang="en-US" dirty="0"/>
              <a:t>Recipe Image</a:t>
            </a:r>
          </a:p>
          <a:p>
            <a:endParaRPr lang="en-US" dirty="0"/>
          </a:p>
        </p:txBody>
      </p:sp>
      <p:sp>
        <p:nvSpPr>
          <p:cNvPr id="27" name="TextBox 26">
            <a:extLst>
              <a:ext uri="{FF2B5EF4-FFF2-40B4-BE49-F238E27FC236}">
                <a16:creationId xmlns:a16="http://schemas.microsoft.com/office/drawing/2014/main" id="{9914724D-9F48-2044-A8A1-5E647AA5FC9D}"/>
              </a:ext>
            </a:extLst>
          </p:cNvPr>
          <p:cNvSpPr txBox="1"/>
          <p:nvPr/>
        </p:nvSpPr>
        <p:spPr>
          <a:xfrm>
            <a:off x="8402694" y="2522482"/>
            <a:ext cx="184731" cy="369332"/>
          </a:xfrm>
          <a:prstGeom prst="rect">
            <a:avLst/>
          </a:prstGeom>
          <a:noFill/>
        </p:spPr>
        <p:txBody>
          <a:bodyPr wrap="none" rtlCol="0">
            <a:spAutoFit/>
          </a:bodyPr>
          <a:lstStyle/>
          <a:p>
            <a:endParaRPr lang="en-US" dirty="0"/>
          </a:p>
        </p:txBody>
      </p:sp>
      <p:sp>
        <p:nvSpPr>
          <p:cNvPr id="28" name="TextBox 27">
            <a:extLst>
              <a:ext uri="{FF2B5EF4-FFF2-40B4-BE49-F238E27FC236}">
                <a16:creationId xmlns:a16="http://schemas.microsoft.com/office/drawing/2014/main" id="{42A88B88-A174-944F-B9EB-00FDBD25E59A}"/>
              </a:ext>
            </a:extLst>
          </p:cNvPr>
          <p:cNvSpPr txBox="1"/>
          <p:nvPr/>
        </p:nvSpPr>
        <p:spPr>
          <a:xfrm>
            <a:off x="6047035" y="1091839"/>
            <a:ext cx="1399245" cy="646331"/>
          </a:xfrm>
          <a:prstGeom prst="rect">
            <a:avLst/>
          </a:prstGeom>
          <a:noFill/>
          <a:ln>
            <a:solidFill>
              <a:schemeClr val="accent1"/>
            </a:solidFill>
          </a:ln>
        </p:spPr>
        <p:txBody>
          <a:bodyPr wrap="square" rtlCol="0">
            <a:spAutoFit/>
          </a:bodyPr>
          <a:lstStyle/>
          <a:p>
            <a:r>
              <a:rPr lang="en-US" dirty="0"/>
              <a:t>Description of the recipe</a:t>
            </a:r>
          </a:p>
        </p:txBody>
      </p:sp>
      <p:cxnSp>
        <p:nvCxnSpPr>
          <p:cNvPr id="30" name="Straight Arrow Connector 29">
            <a:extLst>
              <a:ext uri="{FF2B5EF4-FFF2-40B4-BE49-F238E27FC236}">
                <a16:creationId xmlns:a16="http://schemas.microsoft.com/office/drawing/2014/main" id="{6352974C-65BF-1E4D-9633-7C1396CA44C4}"/>
              </a:ext>
            </a:extLst>
          </p:cNvPr>
          <p:cNvCxnSpPr>
            <a:cxnSpLocks/>
          </p:cNvCxnSpPr>
          <p:nvPr/>
        </p:nvCxnSpPr>
        <p:spPr>
          <a:xfrm>
            <a:off x="1758345" y="883475"/>
            <a:ext cx="2707725" cy="609717"/>
          </a:xfrm>
          <a:prstGeom prst="straightConnector1">
            <a:avLst/>
          </a:prstGeom>
          <a:ln w="47625">
            <a:solidFill>
              <a:schemeClr val="accent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4193C70E-2FB6-594E-BCA8-DDC5D717CE6B}"/>
              </a:ext>
            </a:extLst>
          </p:cNvPr>
          <p:cNvSpPr txBox="1"/>
          <p:nvPr/>
        </p:nvSpPr>
        <p:spPr>
          <a:xfrm>
            <a:off x="8200114" y="743770"/>
            <a:ext cx="3473342" cy="1957387"/>
          </a:xfrm>
          <a:prstGeom prst="rect">
            <a:avLst/>
          </a:prstGeom>
          <a:noFill/>
          <a:ln>
            <a:solidFill>
              <a:schemeClr val="accent1"/>
            </a:solidFill>
          </a:ln>
        </p:spPr>
        <p:txBody>
          <a:bodyPr wrap="square" rtlCol="0">
            <a:spAutoFit/>
          </a:bodyPr>
          <a:lstStyle/>
          <a:p>
            <a:endParaRPr lang="en-US" dirty="0"/>
          </a:p>
        </p:txBody>
      </p:sp>
      <p:sp>
        <p:nvSpPr>
          <p:cNvPr id="34" name="TextBox 33">
            <a:extLst>
              <a:ext uri="{FF2B5EF4-FFF2-40B4-BE49-F238E27FC236}">
                <a16:creationId xmlns:a16="http://schemas.microsoft.com/office/drawing/2014/main" id="{9B4EF69D-E216-0F43-9F94-F8E1E3B2DD16}"/>
              </a:ext>
            </a:extLst>
          </p:cNvPr>
          <p:cNvSpPr txBox="1"/>
          <p:nvPr/>
        </p:nvSpPr>
        <p:spPr>
          <a:xfrm>
            <a:off x="8200114" y="743769"/>
            <a:ext cx="572487" cy="265221"/>
          </a:xfrm>
          <a:prstGeom prst="rect">
            <a:avLst/>
          </a:prstGeom>
          <a:noFill/>
        </p:spPr>
        <p:txBody>
          <a:bodyPr wrap="square" rtlCol="0">
            <a:spAutoFit/>
          </a:bodyPr>
          <a:lstStyle/>
          <a:p>
            <a:r>
              <a:rPr lang="en-US" sz="1100" dirty="0"/>
              <a:t>Logo</a:t>
            </a:r>
            <a:endParaRPr lang="en-US" dirty="0"/>
          </a:p>
        </p:txBody>
      </p:sp>
      <p:sp>
        <p:nvSpPr>
          <p:cNvPr id="35" name="TextBox 34">
            <a:extLst>
              <a:ext uri="{FF2B5EF4-FFF2-40B4-BE49-F238E27FC236}">
                <a16:creationId xmlns:a16="http://schemas.microsoft.com/office/drawing/2014/main" id="{86B16CFA-4F26-2746-A730-C32EB4AB9EF4}"/>
              </a:ext>
            </a:extLst>
          </p:cNvPr>
          <p:cNvSpPr txBox="1"/>
          <p:nvPr/>
        </p:nvSpPr>
        <p:spPr>
          <a:xfrm>
            <a:off x="8571094" y="753776"/>
            <a:ext cx="572487" cy="265221"/>
          </a:xfrm>
          <a:prstGeom prst="rect">
            <a:avLst/>
          </a:prstGeom>
          <a:noFill/>
        </p:spPr>
        <p:txBody>
          <a:bodyPr wrap="square" rtlCol="0">
            <a:spAutoFit/>
          </a:bodyPr>
          <a:lstStyle/>
          <a:p>
            <a:r>
              <a:rPr lang="en-US" sz="1100" dirty="0"/>
              <a:t>Home</a:t>
            </a:r>
            <a:endParaRPr lang="en-US" dirty="0"/>
          </a:p>
        </p:txBody>
      </p:sp>
      <p:sp>
        <p:nvSpPr>
          <p:cNvPr id="36" name="TextBox 35">
            <a:extLst>
              <a:ext uri="{FF2B5EF4-FFF2-40B4-BE49-F238E27FC236}">
                <a16:creationId xmlns:a16="http://schemas.microsoft.com/office/drawing/2014/main" id="{94BF456F-24FE-4841-92D5-79921D6A1B5A}"/>
              </a:ext>
            </a:extLst>
          </p:cNvPr>
          <p:cNvSpPr txBox="1"/>
          <p:nvPr/>
        </p:nvSpPr>
        <p:spPr>
          <a:xfrm>
            <a:off x="9002413" y="756035"/>
            <a:ext cx="664653" cy="261610"/>
          </a:xfrm>
          <a:prstGeom prst="rect">
            <a:avLst/>
          </a:prstGeom>
          <a:noFill/>
        </p:spPr>
        <p:txBody>
          <a:bodyPr wrap="square" rtlCol="0">
            <a:spAutoFit/>
          </a:bodyPr>
          <a:lstStyle/>
          <a:p>
            <a:r>
              <a:rPr lang="en-US" sz="1100" dirty="0"/>
              <a:t>Recipe</a:t>
            </a:r>
            <a:endParaRPr lang="en-US" dirty="0"/>
          </a:p>
        </p:txBody>
      </p:sp>
      <p:sp>
        <p:nvSpPr>
          <p:cNvPr id="37" name="TextBox 36">
            <a:extLst>
              <a:ext uri="{FF2B5EF4-FFF2-40B4-BE49-F238E27FC236}">
                <a16:creationId xmlns:a16="http://schemas.microsoft.com/office/drawing/2014/main" id="{8299E6A5-F4EB-714A-922A-C72F68FC738A}"/>
              </a:ext>
            </a:extLst>
          </p:cNvPr>
          <p:cNvSpPr txBox="1"/>
          <p:nvPr/>
        </p:nvSpPr>
        <p:spPr>
          <a:xfrm>
            <a:off x="10469365" y="768300"/>
            <a:ext cx="757324" cy="261610"/>
          </a:xfrm>
          <a:prstGeom prst="rect">
            <a:avLst/>
          </a:prstGeom>
          <a:noFill/>
        </p:spPr>
        <p:txBody>
          <a:bodyPr wrap="square" rtlCol="0">
            <a:spAutoFit/>
          </a:bodyPr>
          <a:lstStyle/>
          <a:p>
            <a:r>
              <a:rPr lang="en-US" sz="1100" dirty="0"/>
              <a:t>Officers</a:t>
            </a:r>
            <a:endParaRPr lang="en-US" dirty="0"/>
          </a:p>
        </p:txBody>
      </p:sp>
      <p:sp>
        <p:nvSpPr>
          <p:cNvPr id="38" name="TextBox 37">
            <a:extLst>
              <a:ext uri="{FF2B5EF4-FFF2-40B4-BE49-F238E27FC236}">
                <a16:creationId xmlns:a16="http://schemas.microsoft.com/office/drawing/2014/main" id="{B122BDE8-C5F3-5749-8892-B963529A2BB1}"/>
              </a:ext>
            </a:extLst>
          </p:cNvPr>
          <p:cNvSpPr txBox="1"/>
          <p:nvPr/>
        </p:nvSpPr>
        <p:spPr>
          <a:xfrm>
            <a:off x="9525898" y="768300"/>
            <a:ext cx="1144974" cy="261610"/>
          </a:xfrm>
          <a:prstGeom prst="rect">
            <a:avLst/>
          </a:prstGeom>
          <a:noFill/>
        </p:spPr>
        <p:txBody>
          <a:bodyPr wrap="square" rtlCol="0">
            <a:spAutoFit/>
          </a:bodyPr>
          <a:lstStyle/>
          <a:p>
            <a:r>
              <a:rPr lang="en-US" sz="1100" dirty="0"/>
              <a:t>Tips and Tricks</a:t>
            </a:r>
            <a:endParaRPr lang="en-US" dirty="0"/>
          </a:p>
        </p:txBody>
      </p:sp>
      <p:sp>
        <p:nvSpPr>
          <p:cNvPr id="39" name="TextBox 38">
            <a:extLst>
              <a:ext uri="{FF2B5EF4-FFF2-40B4-BE49-F238E27FC236}">
                <a16:creationId xmlns:a16="http://schemas.microsoft.com/office/drawing/2014/main" id="{741BD089-B6E9-3F4B-879D-B622E1D273AE}"/>
              </a:ext>
            </a:extLst>
          </p:cNvPr>
          <p:cNvSpPr txBox="1"/>
          <p:nvPr/>
        </p:nvSpPr>
        <p:spPr>
          <a:xfrm>
            <a:off x="11017948" y="776347"/>
            <a:ext cx="663384" cy="261610"/>
          </a:xfrm>
          <a:prstGeom prst="rect">
            <a:avLst/>
          </a:prstGeom>
          <a:noFill/>
        </p:spPr>
        <p:txBody>
          <a:bodyPr wrap="square" rtlCol="0">
            <a:spAutoFit/>
          </a:bodyPr>
          <a:lstStyle/>
          <a:p>
            <a:r>
              <a:rPr lang="en-US" sz="1100" dirty="0"/>
              <a:t>Events</a:t>
            </a:r>
            <a:endParaRPr lang="en-US" dirty="0"/>
          </a:p>
        </p:txBody>
      </p:sp>
      <p:sp>
        <p:nvSpPr>
          <p:cNvPr id="40" name="TextBox 39">
            <a:extLst>
              <a:ext uri="{FF2B5EF4-FFF2-40B4-BE49-F238E27FC236}">
                <a16:creationId xmlns:a16="http://schemas.microsoft.com/office/drawing/2014/main" id="{4716399B-0793-AF46-9329-BD9D98D55197}"/>
              </a:ext>
            </a:extLst>
          </p:cNvPr>
          <p:cNvSpPr txBox="1"/>
          <p:nvPr/>
        </p:nvSpPr>
        <p:spPr>
          <a:xfrm>
            <a:off x="8462872" y="1298028"/>
            <a:ext cx="989530" cy="646331"/>
          </a:xfrm>
          <a:prstGeom prst="rect">
            <a:avLst/>
          </a:prstGeom>
          <a:noFill/>
        </p:spPr>
        <p:txBody>
          <a:bodyPr wrap="square" rtlCol="0">
            <a:spAutoFit/>
          </a:bodyPr>
          <a:lstStyle/>
          <a:p>
            <a:endParaRPr lang="en-US" dirty="0"/>
          </a:p>
          <a:p>
            <a:endParaRPr lang="en-US" dirty="0"/>
          </a:p>
        </p:txBody>
      </p:sp>
      <p:sp>
        <p:nvSpPr>
          <p:cNvPr id="41" name="TextBox 40">
            <a:extLst>
              <a:ext uri="{FF2B5EF4-FFF2-40B4-BE49-F238E27FC236}">
                <a16:creationId xmlns:a16="http://schemas.microsoft.com/office/drawing/2014/main" id="{A93A84D1-0394-3D46-AC4A-028B1C40EAD1}"/>
              </a:ext>
            </a:extLst>
          </p:cNvPr>
          <p:cNvSpPr txBox="1"/>
          <p:nvPr/>
        </p:nvSpPr>
        <p:spPr>
          <a:xfrm>
            <a:off x="8587425" y="1219199"/>
            <a:ext cx="2786813" cy="1200329"/>
          </a:xfrm>
          <a:prstGeom prst="rect">
            <a:avLst/>
          </a:prstGeom>
          <a:noFill/>
          <a:ln>
            <a:solidFill>
              <a:schemeClr val="accent1"/>
            </a:solidFill>
          </a:ln>
        </p:spPr>
        <p:txBody>
          <a:bodyPr wrap="square" rtlCol="0">
            <a:spAutoFit/>
          </a:bodyPr>
          <a:lstStyle/>
          <a:p>
            <a:r>
              <a:rPr lang="en-US" dirty="0"/>
              <a:t>The tips  and Tricks </a:t>
            </a:r>
          </a:p>
          <a:p>
            <a:endParaRPr lang="en-US" dirty="0"/>
          </a:p>
          <a:p>
            <a:endParaRPr lang="en-US" dirty="0"/>
          </a:p>
          <a:p>
            <a:endParaRPr lang="en-US" dirty="0"/>
          </a:p>
        </p:txBody>
      </p:sp>
      <p:cxnSp>
        <p:nvCxnSpPr>
          <p:cNvPr id="42" name="Straight Arrow Connector 41">
            <a:extLst>
              <a:ext uri="{FF2B5EF4-FFF2-40B4-BE49-F238E27FC236}">
                <a16:creationId xmlns:a16="http://schemas.microsoft.com/office/drawing/2014/main" id="{3F92C878-2A8A-BC46-A96F-8621CD704260}"/>
              </a:ext>
            </a:extLst>
          </p:cNvPr>
          <p:cNvCxnSpPr>
            <a:cxnSpLocks/>
          </p:cNvCxnSpPr>
          <p:nvPr/>
        </p:nvCxnSpPr>
        <p:spPr>
          <a:xfrm>
            <a:off x="6357237" y="893057"/>
            <a:ext cx="1959905" cy="403619"/>
          </a:xfrm>
          <a:prstGeom prst="straightConnector1">
            <a:avLst/>
          </a:prstGeom>
          <a:ln w="47625">
            <a:solidFill>
              <a:schemeClr val="accent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0247F244-3B3B-8543-9529-42496BB42286}"/>
              </a:ext>
            </a:extLst>
          </p:cNvPr>
          <p:cNvSpPr txBox="1"/>
          <p:nvPr/>
        </p:nvSpPr>
        <p:spPr>
          <a:xfrm>
            <a:off x="4514647" y="2872757"/>
            <a:ext cx="3473342" cy="1957387"/>
          </a:xfrm>
          <a:prstGeom prst="rect">
            <a:avLst/>
          </a:prstGeom>
          <a:noFill/>
          <a:ln>
            <a:solidFill>
              <a:schemeClr val="accent1"/>
            </a:solidFill>
          </a:ln>
        </p:spPr>
        <p:txBody>
          <a:bodyPr wrap="square" rtlCol="0">
            <a:spAutoFit/>
          </a:bodyPr>
          <a:lstStyle/>
          <a:p>
            <a:endParaRPr lang="en-US" dirty="0"/>
          </a:p>
        </p:txBody>
      </p:sp>
      <p:sp>
        <p:nvSpPr>
          <p:cNvPr id="45" name="TextBox 44">
            <a:extLst>
              <a:ext uri="{FF2B5EF4-FFF2-40B4-BE49-F238E27FC236}">
                <a16:creationId xmlns:a16="http://schemas.microsoft.com/office/drawing/2014/main" id="{E6384DB4-398A-CA49-8E81-364E5D52AA79}"/>
              </a:ext>
            </a:extLst>
          </p:cNvPr>
          <p:cNvSpPr txBox="1"/>
          <p:nvPr/>
        </p:nvSpPr>
        <p:spPr>
          <a:xfrm>
            <a:off x="4514647" y="2872756"/>
            <a:ext cx="572487" cy="265221"/>
          </a:xfrm>
          <a:prstGeom prst="rect">
            <a:avLst/>
          </a:prstGeom>
          <a:noFill/>
        </p:spPr>
        <p:txBody>
          <a:bodyPr wrap="square" rtlCol="0">
            <a:spAutoFit/>
          </a:bodyPr>
          <a:lstStyle/>
          <a:p>
            <a:r>
              <a:rPr lang="en-US" sz="1100" dirty="0"/>
              <a:t>Logo</a:t>
            </a:r>
            <a:endParaRPr lang="en-US" dirty="0"/>
          </a:p>
        </p:txBody>
      </p:sp>
      <p:sp>
        <p:nvSpPr>
          <p:cNvPr id="46" name="TextBox 45">
            <a:extLst>
              <a:ext uri="{FF2B5EF4-FFF2-40B4-BE49-F238E27FC236}">
                <a16:creationId xmlns:a16="http://schemas.microsoft.com/office/drawing/2014/main" id="{8FE23D40-78AD-6A43-AF46-66B2EA0023D0}"/>
              </a:ext>
            </a:extLst>
          </p:cNvPr>
          <p:cNvSpPr txBox="1"/>
          <p:nvPr/>
        </p:nvSpPr>
        <p:spPr>
          <a:xfrm>
            <a:off x="4885627" y="2882763"/>
            <a:ext cx="572487" cy="265221"/>
          </a:xfrm>
          <a:prstGeom prst="rect">
            <a:avLst/>
          </a:prstGeom>
          <a:noFill/>
        </p:spPr>
        <p:txBody>
          <a:bodyPr wrap="square" rtlCol="0">
            <a:spAutoFit/>
          </a:bodyPr>
          <a:lstStyle/>
          <a:p>
            <a:r>
              <a:rPr lang="en-US" sz="1100" dirty="0"/>
              <a:t>Home</a:t>
            </a:r>
            <a:endParaRPr lang="en-US" dirty="0"/>
          </a:p>
        </p:txBody>
      </p:sp>
      <p:sp>
        <p:nvSpPr>
          <p:cNvPr id="47" name="TextBox 46">
            <a:extLst>
              <a:ext uri="{FF2B5EF4-FFF2-40B4-BE49-F238E27FC236}">
                <a16:creationId xmlns:a16="http://schemas.microsoft.com/office/drawing/2014/main" id="{D7093D54-F836-5B48-AD1E-45B50FEA381D}"/>
              </a:ext>
            </a:extLst>
          </p:cNvPr>
          <p:cNvSpPr txBox="1"/>
          <p:nvPr/>
        </p:nvSpPr>
        <p:spPr>
          <a:xfrm>
            <a:off x="5316946" y="2885022"/>
            <a:ext cx="664653" cy="261610"/>
          </a:xfrm>
          <a:prstGeom prst="rect">
            <a:avLst/>
          </a:prstGeom>
          <a:noFill/>
        </p:spPr>
        <p:txBody>
          <a:bodyPr wrap="square" rtlCol="0">
            <a:spAutoFit/>
          </a:bodyPr>
          <a:lstStyle/>
          <a:p>
            <a:r>
              <a:rPr lang="en-US" sz="1100" dirty="0"/>
              <a:t>Recipe</a:t>
            </a:r>
            <a:endParaRPr lang="en-US" dirty="0"/>
          </a:p>
        </p:txBody>
      </p:sp>
      <p:sp>
        <p:nvSpPr>
          <p:cNvPr id="48" name="TextBox 47">
            <a:extLst>
              <a:ext uri="{FF2B5EF4-FFF2-40B4-BE49-F238E27FC236}">
                <a16:creationId xmlns:a16="http://schemas.microsoft.com/office/drawing/2014/main" id="{86498007-D143-744C-969E-0849FFA79AF4}"/>
              </a:ext>
            </a:extLst>
          </p:cNvPr>
          <p:cNvSpPr txBox="1"/>
          <p:nvPr/>
        </p:nvSpPr>
        <p:spPr>
          <a:xfrm>
            <a:off x="6783898" y="2897287"/>
            <a:ext cx="757324" cy="261610"/>
          </a:xfrm>
          <a:prstGeom prst="rect">
            <a:avLst/>
          </a:prstGeom>
          <a:noFill/>
        </p:spPr>
        <p:txBody>
          <a:bodyPr wrap="square" rtlCol="0">
            <a:spAutoFit/>
          </a:bodyPr>
          <a:lstStyle/>
          <a:p>
            <a:r>
              <a:rPr lang="en-US" sz="1100" dirty="0"/>
              <a:t>Officers</a:t>
            </a:r>
            <a:endParaRPr lang="en-US" dirty="0"/>
          </a:p>
        </p:txBody>
      </p:sp>
      <p:sp>
        <p:nvSpPr>
          <p:cNvPr id="49" name="TextBox 48">
            <a:extLst>
              <a:ext uri="{FF2B5EF4-FFF2-40B4-BE49-F238E27FC236}">
                <a16:creationId xmlns:a16="http://schemas.microsoft.com/office/drawing/2014/main" id="{F50D309D-3A5B-8249-BF30-F9F0ECB2C5F7}"/>
              </a:ext>
            </a:extLst>
          </p:cNvPr>
          <p:cNvSpPr txBox="1"/>
          <p:nvPr/>
        </p:nvSpPr>
        <p:spPr>
          <a:xfrm>
            <a:off x="5840431" y="2897287"/>
            <a:ext cx="1144974" cy="261610"/>
          </a:xfrm>
          <a:prstGeom prst="rect">
            <a:avLst/>
          </a:prstGeom>
          <a:noFill/>
        </p:spPr>
        <p:txBody>
          <a:bodyPr wrap="square" rtlCol="0">
            <a:spAutoFit/>
          </a:bodyPr>
          <a:lstStyle/>
          <a:p>
            <a:r>
              <a:rPr lang="en-US" sz="1100" dirty="0"/>
              <a:t>Tips and Tricks</a:t>
            </a:r>
            <a:endParaRPr lang="en-US" dirty="0"/>
          </a:p>
        </p:txBody>
      </p:sp>
      <p:sp>
        <p:nvSpPr>
          <p:cNvPr id="50" name="TextBox 49">
            <a:extLst>
              <a:ext uri="{FF2B5EF4-FFF2-40B4-BE49-F238E27FC236}">
                <a16:creationId xmlns:a16="http://schemas.microsoft.com/office/drawing/2014/main" id="{A153CB45-7229-F246-96A3-300CFB3DCD40}"/>
              </a:ext>
            </a:extLst>
          </p:cNvPr>
          <p:cNvSpPr txBox="1"/>
          <p:nvPr/>
        </p:nvSpPr>
        <p:spPr>
          <a:xfrm>
            <a:off x="7332481" y="2905334"/>
            <a:ext cx="663384" cy="261610"/>
          </a:xfrm>
          <a:prstGeom prst="rect">
            <a:avLst/>
          </a:prstGeom>
          <a:noFill/>
        </p:spPr>
        <p:txBody>
          <a:bodyPr wrap="square" rtlCol="0">
            <a:spAutoFit/>
          </a:bodyPr>
          <a:lstStyle/>
          <a:p>
            <a:r>
              <a:rPr lang="en-US" sz="1100" dirty="0"/>
              <a:t>Events</a:t>
            </a:r>
            <a:endParaRPr lang="en-US" dirty="0"/>
          </a:p>
        </p:txBody>
      </p:sp>
      <p:sp>
        <p:nvSpPr>
          <p:cNvPr id="51" name="TextBox 50">
            <a:extLst>
              <a:ext uri="{FF2B5EF4-FFF2-40B4-BE49-F238E27FC236}">
                <a16:creationId xmlns:a16="http://schemas.microsoft.com/office/drawing/2014/main" id="{FAD2834A-1600-724D-A956-D9DA228113A8}"/>
              </a:ext>
            </a:extLst>
          </p:cNvPr>
          <p:cNvSpPr txBox="1"/>
          <p:nvPr/>
        </p:nvSpPr>
        <p:spPr>
          <a:xfrm>
            <a:off x="4777405" y="3427015"/>
            <a:ext cx="989530" cy="646331"/>
          </a:xfrm>
          <a:prstGeom prst="rect">
            <a:avLst/>
          </a:prstGeom>
          <a:noFill/>
        </p:spPr>
        <p:txBody>
          <a:bodyPr wrap="square" rtlCol="0">
            <a:spAutoFit/>
          </a:bodyPr>
          <a:lstStyle/>
          <a:p>
            <a:endParaRPr lang="en-US" dirty="0"/>
          </a:p>
          <a:p>
            <a:endParaRPr lang="en-US" dirty="0"/>
          </a:p>
        </p:txBody>
      </p:sp>
      <p:sp>
        <p:nvSpPr>
          <p:cNvPr id="52" name="TextBox 51">
            <a:extLst>
              <a:ext uri="{FF2B5EF4-FFF2-40B4-BE49-F238E27FC236}">
                <a16:creationId xmlns:a16="http://schemas.microsoft.com/office/drawing/2014/main" id="{20F0E40B-7E4A-F249-B156-782D69C671DA}"/>
              </a:ext>
            </a:extLst>
          </p:cNvPr>
          <p:cNvSpPr txBox="1"/>
          <p:nvPr/>
        </p:nvSpPr>
        <p:spPr>
          <a:xfrm>
            <a:off x="4901958" y="3348186"/>
            <a:ext cx="2786813" cy="1200329"/>
          </a:xfrm>
          <a:prstGeom prst="rect">
            <a:avLst/>
          </a:prstGeom>
          <a:noFill/>
          <a:ln>
            <a:solidFill>
              <a:schemeClr val="accent1"/>
            </a:solidFill>
          </a:ln>
        </p:spPr>
        <p:txBody>
          <a:bodyPr wrap="square" rtlCol="0">
            <a:spAutoFit/>
          </a:bodyPr>
          <a:lstStyle/>
          <a:p>
            <a:r>
              <a:rPr lang="en-US" dirty="0"/>
              <a:t>Officer info</a:t>
            </a:r>
          </a:p>
          <a:p>
            <a:endParaRPr lang="en-US" dirty="0"/>
          </a:p>
          <a:p>
            <a:endParaRPr lang="en-US" dirty="0"/>
          </a:p>
          <a:p>
            <a:endParaRPr lang="en-US" dirty="0"/>
          </a:p>
        </p:txBody>
      </p:sp>
      <p:sp>
        <p:nvSpPr>
          <p:cNvPr id="71" name="TextBox 70">
            <a:extLst>
              <a:ext uri="{FF2B5EF4-FFF2-40B4-BE49-F238E27FC236}">
                <a16:creationId xmlns:a16="http://schemas.microsoft.com/office/drawing/2014/main" id="{A5947ABE-C676-AC49-A12B-A301FD6E2581}"/>
              </a:ext>
            </a:extLst>
          </p:cNvPr>
          <p:cNvSpPr txBox="1"/>
          <p:nvPr/>
        </p:nvSpPr>
        <p:spPr>
          <a:xfrm>
            <a:off x="8335065" y="2887838"/>
            <a:ext cx="3473342" cy="1957387"/>
          </a:xfrm>
          <a:prstGeom prst="rect">
            <a:avLst/>
          </a:prstGeom>
          <a:noFill/>
          <a:ln>
            <a:solidFill>
              <a:schemeClr val="accent1"/>
            </a:solidFill>
          </a:ln>
        </p:spPr>
        <p:txBody>
          <a:bodyPr wrap="square" rtlCol="0">
            <a:spAutoFit/>
          </a:bodyPr>
          <a:lstStyle/>
          <a:p>
            <a:endParaRPr lang="en-US" dirty="0"/>
          </a:p>
        </p:txBody>
      </p:sp>
      <p:sp>
        <p:nvSpPr>
          <p:cNvPr id="72" name="TextBox 71">
            <a:extLst>
              <a:ext uri="{FF2B5EF4-FFF2-40B4-BE49-F238E27FC236}">
                <a16:creationId xmlns:a16="http://schemas.microsoft.com/office/drawing/2014/main" id="{03EAC5DE-E265-374A-842F-7F85D46928AF}"/>
              </a:ext>
            </a:extLst>
          </p:cNvPr>
          <p:cNvSpPr txBox="1"/>
          <p:nvPr/>
        </p:nvSpPr>
        <p:spPr>
          <a:xfrm>
            <a:off x="8335065" y="2887837"/>
            <a:ext cx="572487" cy="265221"/>
          </a:xfrm>
          <a:prstGeom prst="rect">
            <a:avLst/>
          </a:prstGeom>
          <a:noFill/>
        </p:spPr>
        <p:txBody>
          <a:bodyPr wrap="square" rtlCol="0">
            <a:spAutoFit/>
          </a:bodyPr>
          <a:lstStyle/>
          <a:p>
            <a:r>
              <a:rPr lang="en-US" sz="1100" dirty="0"/>
              <a:t>Logo</a:t>
            </a:r>
            <a:endParaRPr lang="en-US" dirty="0"/>
          </a:p>
        </p:txBody>
      </p:sp>
      <p:sp>
        <p:nvSpPr>
          <p:cNvPr id="73" name="TextBox 72">
            <a:extLst>
              <a:ext uri="{FF2B5EF4-FFF2-40B4-BE49-F238E27FC236}">
                <a16:creationId xmlns:a16="http://schemas.microsoft.com/office/drawing/2014/main" id="{14FF8F43-47D5-4A4A-8A34-A55B5B4E54E2}"/>
              </a:ext>
            </a:extLst>
          </p:cNvPr>
          <p:cNvSpPr txBox="1"/>
          <p:nvPr/>
        </p:nvSpPr>
        <p:spPr>
          <a:xfrm>
            <a:off x="8706045" y="2897844"/>
            <a:ext cx="572487" cy="265221"/>
          </a:xfrm>
          <a:prstGeom prst="rect">
            <a:avLst/>
          </a:prstGeom>
          <a:noFill/>
        </p:spPr>
        <p:txBody>
          <a:bodyPr wrap="square" rtlCol="0">
            <a:spAutoFit/>
          </a:bodyPr>
          <a:lstStyle/>
          <a:p>
            <a:r>
              <a:rPr lang="en-US" sz="1100" dirty="0"/>
              <a:t>Home</a:t>
            </a:r>
            <a:endParaRPr lang="en-US" dirty="0"/>
          </a:p>
        </p:txBody>
      </p:sp>
      <p:sp>
        <p:nvSpPr>
          <p:cNvPr id="74" name="TextBox 73">
            <a:extLst>
              <a:ext uri="{FF2B5EF4-FFF2-40B4-BE49-F238E27FC236}">
                <a16:creationId xmlns:a16="http://schemas.microsoft.com/office/drawing/2014/main" id="{61CA9964-9C4F-1143-9898-F1EBBF18C8EF}"/>
              </a:ext>
            </a:extLst>
          </p:cNvPr>
          <p:cNvSpPr txBox="1"/>
          <p:nvPr/>
        </p:nvSpPr>
        <p:spPr>
          <a:xfrm>
            <a:off x="9137364" y="2900103"/>
            <a:ext cx="664653" cy="261610"/>
          </a:xfrm>
          <a:prstGeom prst="rect">
            <a:avLst/>
          </a:prstGeom>
          <a:noFill/>
        </p:spPr>
        <p:txBody>
          <a:bodyPr wrap="square" rtlCol="0">
            <a:spAutoFit/>
          </a:bodyPr>
          <a:lstStyle/>
          <a:p>
            <a:r>
              <a:rPr lang="en-US" sz="1100" dirty="0"/>
              <a:t>Recipe</a:t>
            </a:r>
            <a:endParaRPr lang="en-US" dirty="0"/>
          </a:p>
        </p:txBody>
      </p:sp>
      <p:sp>
        <p:nvSpPr>
          <p:cNvPr id="75" name="TextBox 74">
            <a:extLst>
              <a:ext uri="{FF2B5EF4-FFF2-40B4-BE49-F238E27FC236}">
                <a16:creationId xmlns:a16="http://schemas.microsoft.com/office/drawing/2014/main" id="{DF06B07D-A012-BF49-AFD8-E4E485346C48}"/>
              </a:ext>
            </a:extLst>
          </p:cNvPr>
          <p:cNvSpPr txBox="1"/>
          <p:nvPr/>
        </p:nvSpPr>
        <p:spPr>
          <a:xfrm>
            <a:off x="10604316" y="2912368"/>
            <a:ext cx="757324" cy="261610"/>
          </a:xfrm>
          <a:prstGeom prst="rect">
            <a:avLst/>
          </a:prstGeom>
          <a:noFill/>
        </p:spPr>
        <p:txBody>
          <a:bodyPr wrap="square" rtlCol="0">
            <a:spAutoFit/>
          </a:bodyPr>
          <a:lstStyle/>
          <a:p>
            <a:r>
              <a:rPr lang="en-US" sz="1100" dirty="0"/>
              <a:t>Officers</a:t>
            </a:r>
            <a:endParaRPr lang="en-US" dirty="0"/>
          </a:p>
        </p:txBody>
      </p:sp>
      <p:sp>
        <p:nvSpPr>
          <p:cNvPr id="76" name="TextBox 75">
            <a:extLst>
              <a:ext uri="{FF2B5EF4-FFF2-40B4-BE49-F238E27FC236}">
                <a16:creationId xmlns:a16="http://schemas.microsoft.com/office/drawing/2014/main" id="{E1D0E160-F295-6641-9CF3-D4EC82E40BFA}"/>
              </a:ext>
            </a:extLst>
          </p:cNvPr>
          <p:cNvSpPr txBox="1"/>
          <p:nvPr/>
        </p:nvSpPr>
        <p:spPr>
          <a:xfrm>
            <a:off x="9660849" y="2912368"/>
            <a:ext cx="1144974" cy="261610"/>
          </a:xfrm>
          <a:prstGeom prst="rect">
            <a:avLst/>
          </a:prstGeom>
          <a:noFill/>
        </p:spPr>
        <p:txBody>
          <a:bodyPr wrap="square" rtlCol="0">
            <a:spAutoFit/>
          </a:bodyPr>
          <a:lstStyle/>
          <a:p>
            <a:r>
              <a:rPr lang="en-US" sz="1100" dirty="0"/>
              <a:t>Tips and Tricks</a:t>
            </a:r>
            <a:endParaRPr lang="en-US" dirty="0"/>
          </a:p>
        </p:txBody>
      </p:sp>
      <p:sp>
        <p:nvSpPr>
          <p:cNvPr id="77" name="TextBox 76">
            <a:extLst>
              <a:ext uri="{FF2B5EF4-FFF2-40B4-BE49-F238E27FC236}">
                <a16:creationId xmlns:a16="http://schemas.microsoft.com/office/drawing/2014/main" id="{76A1564D-3C1A-5F40-BE9B-7F45BD6A03AD}"/>
              </a:ext>
            </a:extLst>
          </p:cNvPr>
          <p:cNvSpPr txBox="1"/>
          <p:nvPr/>
        </p:nvSpPr>
        <p:spPr>
          <a:xfrm>
            <a:off x="11152899" y="2920415"/>
            <a:ext cx="663384" cy="261610"/>
          </a:xfrm>
          <a:prstGeom prst="rect">
            <a:avLst/>
          </a:prstGeom>
          <a:noFill/>
        </p:spPr>
        <p:txBody>
          <a:bodyPr wrap="square" rtlCol="0">
            <a:spAutoFit/>
          </a:bodyPr>
          <a:lstStyle/>
          <a:p>
            <a:r>
              <a:rPr lang="en-US" sz="1100" dirty="0"/>
              <a:t>Events</a:t>
            </a:r>
            <a:endParaRPr lang="en-US" dirty="0"/>
          </a:p>
        </p:txBody>
      </p:sp>
      <p:sp>
        <p:nvSpPr>
          <p:cNvPr id="78" name="TextBox 77">
            <a:extLst>
              <a:ext uri="{FF2B5EF4-FFF2-40B4-BE49-F238E27FC236}">
                <a16:creationId xmlns:a16="http://schemas.microsoft.com/office/drawing/2014/main" id="{E89354C4-7578-4740-90DE-25BAE8F67682}"/>
              </a:ext>
            </a:extLst>
          </p:cNvPr>
          <p:cNvSpPr txBox="1"/>
          <p:nvPr/>
        </p:nvSpPr>
        <p:spPr>
          <a:xfrm>
            <a:off x="8597823" y="3442096"/>
            <a:ext cx="989530" cy="646331"/>
          </a:xfrm>
          <a:prstGeom prst="rect">
            <a:avLst/>
          </a:prstGeom>
          <a:noFill/>
        </p:spPr>
        <p:txBody>
          <a:bodyPr wrap="square" rtlCol="0">
            <a:spAutoFit/>
          </a:bodyPr>
          <a:lstStyle/>
          <a:p>
            <a:endParaRPr lang="en-US" dirty="0"/>
          </a:p>
          <a:p>
            <a:endParaRPr lang="en-US" dirty="0"/>
          </a:p>
        </p:txBody>
      </p:sp>
      <p:sp>
        <p:nvSpPr>
          <p:cNvPr id="79" name="TextBox 78">
            <a:extLst>
              <a:ext uri="{FF2B5EF4-FFF2-40B4-BE49-F238E27FC236}">
                <a16:creationId xmlns:a16="http://schemas.microsoft.com/office/drawing/2014/main" id="{068E617E-7768-2D45-93AF-484486597252}"/>
              </a:ext>
            </a:extLst>
          </p:cNvPr>
          <p:cNvSpPr txBox="1"/>
          <p:nvPr/>
        </p:nvSpPr>
        <p:spPr>
          <a:xfrm>
            <a:off x="8722376" y="3363267"/>
            <a:ext cx="2786813" cy="1200329"/>
          </a:xfrm>
          <a:prstGeom prst="rect">
            <a:avLst/>
          </a:prstGeom>
          <a:noFill/>
          <a:ln>
            <a:solidFill>
              <a:schemeClr val="accent1"/>
            </a:solidFill>
          </a:ln>
        </p:spPr>
        <p:txBody>
          <a:bodyPr wrap="square" rtlCol="0">
            <a:spAutoFit/>
          </a:bodyPr>
          <a:lstStyle/>
          <a:p>
            <a:r>
              <a:rPr lang="en-US" dirty="0"/>
              <a:t>Month</a:t>
            </a:r>
          </a:p>
          <a:p>
            <a:r>
              <a:rPr lang="en-US" dirty="0"/>
              <a:t>   Date</a:t>
            </a:r>
          </a:p>
          <a:p>
            <a:endParaRPr lang="en-US" dirty="0"/>
          </a:p>
          <a:p>
            <a:endParaRPr lang="en-US" dirty="0"/>
          </a:p>
        </p:txBody>
      </p:sp>
      <p:cxnSp>
        <p:nvCxnSpPr>
          <p:cNvPr id="80" name="Straight Arrow Connector 79">
            <a:extLst>
              <a:ext uri="{FF2B5EF4-FFF2-40B4-BE49-F238E27FC236}">
                <a16:creationId xmlns:a16="http://schemas.microsoft.com/office/drawing/2014/main" id="{495FE9AB-0700-4E43-A3DD-5321A7CE2863}"/>
              </a:ext>
            </a:extLst>
          </p:cNvPr>
          <p:cNvCxnSpPr>
            <a:cxnSpLocks/>
          </p:cNvCxnSpPr>
          <p:nvPr/>
        </p:nvCxnSpPr>
        <p:spPr>
          <a:xfrm flipH="1">
            <a:off x="7813324" y="907152"/>
            <a:ext cx="2935468" cy="2098214"/>
          </a:xfrm>
          <a:prstGeom prst="straightConnector1">
            <a:avLst/>
          </a:prstGeom>
          <a:ln w="47625">
            <a:solidFill>
              <a:schemeClr val="accent1">
                <a:lumMod val="9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B3B07236-C297-F348-80A8-C6C9832ACC4A}"/>
              </a:ext>
            </a:extLst>
          </p:cNvPr>
          <p:cNvCxnSpPr>
            <a:cxnSpLocks/>
          </p:cNvCxnSpPr>
          <p:nvPr/>
        </p:nvCxnSpPr>
        <p:spPr>
          <a:xfrm>
            <a:off x="7771034" y="3102070"/>
            <a:ext cx="1959905" cy="403619"/>
          </a:xfrm>
          <a:prstGeom prst="straightConnector1">
            <a:avLst/>
          </a:prstGeom>
          <a:ln w="47625">
            <a:solidFill>
              <a:schemeClr val="accent1">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3F24B2BD-9E95-B74D-9EB5-5BB381055710}"/>
              </a:ext>
            </a:extLst>
          </p:cNvPr>
          <p:cNvSpPr txBox="1"/>
          <p:nvPr/>
        </p:nvSpPr>
        <p:spPr>
          <a:xfrm>
            <a:off x="3648796" y="70544"/>
            <a:ext cx="2999988" cy="369332"/>
          </a:xfrm>
          <a:prstGeom prst="rect">
            <a:avLst/>
          </a:prstGeom>
          <a:noFill/>
        </p:spPr>
        <p:txBody>
          <a:bodyPr wrap="none" rtlCol="0">
            <a:spAutoFit/>
          </a:bodyPr>
          <a:lstStyle/>
          <a:p>
            <a:r>
              <a:rPr lang="en-US" dirty="0"/>
              <a:t>How the pages will transitions</a:t>
            </a:r>
          </a:p>
        </p:txBody>
      </p:sp>
      <p:sp>
        <p:nvSpPr>
          <p:cNvPr id="88" name="TextBox 87">
            <a:extLst>
              <a:ext uri="{FF2B5EF4-FFF2-40B4-BE49-F238E27FC236}">
                <a16:creationId xmlns:a16="http://schemas.microsoft.com/office/drawing/2014/main" id="{4438F324-47A1-8D40-A7E8-A3EB1295E52B}"/>
              </a:ext>
            </a:extLst>
          </p:cNvPr>
          <p:cNvSpPr txBox="1"/>
          <p:nvPr/>
        </p:nvSpPr>
        <p:spPr>
          <a:xfrm>
            <a:off x="4523844" y="1885502"/>
            <a:ext cx="1776769" cy="646331"/>
          </a:xfrm>
          <a:prstGeom prst="rect">
            <a:avLst/>
          </a:prstGeom>
          <a:noFill/>
        </p:spPr>
        <p:txBody>
          <a:bodyPr wrap="square" rtlCol="0">
            <a:spAutoFit/>
          </a:bodyPr>
          <a:lstStyle/>
          <a:p>
            <a:r>
              <a:rPr lang="en-US" dirty="0"/>
              <a:t>Recipe Image</a:t>
            </a:r>
          </a:p>
          <a:p>
            <a:endParaRPr lang="en-US" dirty="0"/>
          </a:p>
        </p:txBody>
      </p:sp>
      <p:sp>
        <p:nvSpPr>
          <p:cNvPr id="89" name="TextBox 88">
            <a:extLst>
              <a:ext uri="{FF2B5EF4-FFF2-40B4-BE49-F238E27FC236}">
                <a16:creationId xmlns:a16="http://schemas.microsoft.com/office/drawing/2014/main" id="{D2B2702D-1AB6-D342-B138-8363DD1BD65D}"/>
              </a:ext>
            </a:extLst>
          </p:cNvPr>
          <p:cNvSpPr txBox="1"/>
          <p:nvPr/>
        </p:nvSpPr>
        <p:spPr>
          <a:xfrm>
            <a:off x="6061591" y="1904462"/>
            <a:ext cx="1399245" cy="646331"/>
          </a:xfrm>
          <a:prstGeom prst="rect">
            <a:avLst/>
          </a:prstGeom>
          <a:noFill/>
          <a:ln>
            <a:solidFill>
              <a:schemeClr val="accent1"/>
            </a:solidFill>
          </a:ln>
        </p:spPr>
        <p:txBody>
          <a:bodyPr wrap="square" rtlCol="0">
            <a:spAutoFit/>
          </a:bodyPr>
          <a:lstStyle/>
          <a:p>
            <a:r>
              <a:rPr lang="en-US" dirty="0"/>
              <a:t>Description of the recipe</a:t>
            </a:r>
          </a:p>
        </p:txBody>
      </p:sp>
      <p:sp>
        <p:nvSpPr>
          <p:cNvPr id="109" name="TextBox 108">
            <a:extLst>
              <a:ext uri="{FF2B5EF4-FFF2-40B4-BE49-F238E27FC236}">
                <a16:creationId xmlns:a16="http://schemas.microsoft.com/office/drawing/2014/main" id="{FFFA9359-AE35-C44A-9558-707DCB1656FB}"/>
              </a:ext>
            </a:extLst>
          </p:cNvPr>
          <p:cNvSpPr txBox="1"/>
          <p:nvPr/>
        </p:nvSpPr>
        <p:spPr>
          <a:xfrm>
            <a:off x="10071841" y="3636246"/>
            <a:ext cx="1712494" cy="369332"/>
          </a:xfrm>
          <a:prstGeom prst="rect">
            <a:avLst/>
          </a:prstGeom>
          <a:noFill/>
        </p:spPr>
        <p:txBody>
          <a:bodyPr wrap="square" rtlCol="0">
            <a:spAutoFit/>
          </a:bodyPr>
          <a:lstStyle/>
          <a:p>
            <a:r>
              <a:rPr lang="en-US" dirty="0"/>
              <a:t>Description</a:t>
            </a:r>
          </a:p>
        </p:txBody>
      </p:sp>
    </p:spTree>
    <p:extLst>
      <p:ext uri="{BB962C8B-B14F-4D97-AF65-F5344CB8AC3E}">
        <p14:creationId xmlns:p14="http://schemas.microsoft.com/office/powerpoint/2010/main" val="1965435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BFA8E2B-9575-6B40-81EC-71F1CDE3E5A7}"/>
              </a:ext>
            </a:extLst>
          </p:cNvPr>
          <p:cNvSpPr txBox="1"/>
          <p:nvPr/>
        </p:nvSpPr>
        <p:spPr>
          <a:xfrm>
            <a:off x="2600324" y="0"/>
            <a:ext cx="6214137" cy="369332"/>
          </a:xfrm>
          <a:prstGeom prst="rect">
            <a:avLst/>
          </a:prstGeom>
          <a:noFill/>
        </p:spPr>
        <p:txBody>
          <a:bodyPr wrap="none" rtlCol="0">
            <a:spAutoFit/>
          </a:bodyPr>
          <a:lstStyle/>
          <a:p>
            <a:r>
              <a:rPr lang="en-US" dirty="0"/>
              <a:t>How the page will look like for when admin edits the home page</a:t>
            </a:r>
          </a:p>
        </p:txBody>
      </p:sp>
      <p:sp>
        <p:nvSpPr>
          <p:cNvPr id="93" name="TextBox 92">
            <a:extLst>
              <a:ext uri="{FF2B5EF4-FFF2-40B4-BE49-F238E27FC236}">
                <a16:creationId xmlns:a16="http://schemas.microsoft.com/office/drawing/2014/main" id="{40ED1874-0B23-0D4B-A51F-1CB26797B4A4}"/>
              </a:ext>
            </a:extLst>
          </p:cNvPr>
          <p:cNvSpPr txBox="1"/>
          <p:nvPr/>
        </p:nvSpPr>
        <p:spPr>
          <a:xfrm>
            <a:off x="552120" y="743772"/>
            <a:ext cx="3473342" cy="1957387"/>
          </a:xfrm>
          <a:prstGeom prst="rect">
            <a:avLst/>
          </a:prstGeom>
          <a:noFill/>
          <a:ln>
            <a:solidFill>
              <a:schemeClr val="accent1"/>
            </a:solidFill>
          </a:ln>
        </p:spPr>
        <p:txBody>
          <a:bodyPr wrap="square" rtlCol="0">
            <a:spAutoFit/>
          </a:bodyPr>
          <a:lstStyle/>
          <a:p>
            <a:endParaRPr lang="en-US" dirty="0"/>
          </a:p>
        </p:txBody>
      </p:sp>
      <p:sp>
        <p:nvSpPr>
          <p:cNvPr id="94" name="TextBox 93">
            <a:extLst>
              <a:ext uri="{FF2B5EF4-FFF2-40B4-BE49-F238E27FC236}">
                <a16:creationId xmlns:a16="http://schemas.microsoft.com/office/drawing/2014/main" id="{4FA0F574-67EA-194D-B602-3D4F29B7C64D}"/>
              </a:ext>
            </a:extLst>
          </p:cNvPr>
          <p:cNvSpPr txBox="1"/>
          <p:nvPr/>
        </p:nvSpPr>
        <p:spPr>
          <a:xfrm>
            <a:off x="552120" y="743771"/>
            <a:ext cx="572487" cy="265221"/>
          </a:xfrm>
          <a:prstGeom prst="rect">
            <a:avLst/>
          </a:prstGeom>
          <a:noFill/>
        </p:spPr>
        <p:txBody>
          <a:bodyPr wrap="square" rtlCol="0">
            <a:spAutoFit/>
          </a:bodyPr>
          <a:lstStyle/>
          <a:p>
            <a:r>
              <a:rPr lang="en-US" sz="1100" dirty="0"/>
              <a:t>Logo</a:t>
            </a:r>
            <a:endParaRPr lang="en-US" dirty="0"/>
          </a:p>
        </p:txBody>
      </p:sp>
      <p:sp>
        <p:nvSpPr>
          <p:cNvPr id="95" name="TextBox 94">
            <a:extLst>
              <a:ext uri="{FF2B5EF4-FFF2-40B4-BE49-F238E27FC236}">
                <a16:creationId xmlns:a16="http://schemas.microsoft.com/office/drawing/2014/main" id="{BC2AF9D5-FC0B-EE4B-9300-0AB567B97FA2}"/>
              </a:ext>
            </a:extLst>
          </p:cNvPr>
          <p:cNvSpPr txBox="1"/>
          <p:nvPr/>
        </p:nvSpPr>
        <p:spPr>
          <a:xfrm>
            <a:off x="923100" y="753778"/>
            <a:ext cx="572487" cy="265221"/>
          </a:xfrm>
          <a:prstGeom prst="rect">
            <a:avLst/>
          </a:prstGeom>
          <a:noFill/>
        </p:spPr>
        <p:txBody>
          <a:bodyPr wrap="square" rtlCol="0">
            <a:spAutoFit/>
          </a:bodyPr>
          <a:lstStyle/>
          <a:p>
            <a:r>
              <a:rPr lang="en-US" sz="1100" dirty="0"/>
              <a:t>Home</a:t>
            </a:r>
            <a:endParaRPr lang="en-US" dirty="0"/>
          </a:p>
        </p:txBody>
      </p:sp>
      <p:sp>
        <p:nvSpPr>
          <p:cNvPr id="96" name="TextBox 95">
            <a:extLst>
              <a:ext uri="{FF2B5EF4-FFF2-40B4-BE49-F238E27FC236}">
                <a16:creationId xmlns:a16="http://schemas.microsoft.com/office/drawing/2014/main" id="{6E89A2CD-50DC-8245-A91E-87C64E35A065}"/>
              </a:ext>
            </a:extLst>
          </p:cNvPr>
          <p:cNvSpPr txBox="1"/>
          <p:nvPr/>
        </p:nvSpPr>
        <p:spPr>
          <a:xfrm>
            <a:off x="1354419" y="756037"/>
            <a:ext cx="664653" cy="261610"/>
          </a:xfrm>
          <a:prstGeom prst="rect">
            <a:avLst/>
          </a:prstGeom>
          <a:noFill/>
        </p:spPr>
        <p:txBody>
          <a:bodyPr wrap="square" rtlCol="0">
            <a:spAutoFit/>
          </a:bodyPr>
          <a:lstStyle/>
          <a:p>
            <a:r>
              <a:rPr lang="en-US" sz="1100" dirty="0"/>
              <a:t>Recipe</a:t>
            </a:r>
            <a:endParaRPr lang="en-US" dirty="0"/>
          </a:p>
        </p:txBody>
      </p:sp>
      <p:sp>
        <p:nvSpPr>
          <p:cNvPr id="97" name="TextBox 96">
            <a:extLst>
              <a:ext uri="{FF2B5EF4-FFF2-40B4-BE49-F238E27FC236}">
                <a16:creationId xmlns:a16="http://schemas.microsoft.com/office/drawing/2014/main" id="{07FEF90B-D0FF-A94F-B524-F1204F4A5CFC}"/>
              </a:ext>
            </a:extLst>
          </p:cNvPr>
          <p:cNvSpPr txBox="1"/>
          <p:nvPr/>
        </p:nvSpPr>
        <p:spPr>
          <a:xfrm>
            <a:off x="2821371" y="768302"/>
            <a:ext cx="757324" cy="261610"/>
          </a:xfrm>
          <a:prstGeom prst="rect">
            <a:avLst/>
          </a:prstGeom>
          <a:noFill/>
        </p:spPr>
        <p:txBody>
          <a:bodyPr wrap="square" rtlCol="0">
            <a:spAutoFit/>
          </a:bodyPr>
          <a:lstStyle/>
          <a:p>
            <a:r>
              <a:rPr lang="en-US" sz="1100" dirty="0"/>
              <a:t>Officers</a:t>
            </a:r>
            <a:endParaRPr lang="en-US" dirty="0"/>
          </a:p>
        </p:txBody>
      </p:sp>
      <p:sp>
        <p:nvSpPr>
          <p:cNvPr id="98" name="TextBox 97">
            <a:extLst>
              <a:ext uri="{FF2B5EF4-FFF2-40B4-BE49-F238E27FC236}">
                <a16:creationId xmlns:a16="http://schemas.microsoft.com/office/drawing/2014/main" id="{41BAC78E-2FC3-F542-A711-BAAAEFEA0347}"/>
              </a:ext>
            </a:extLst>
          </p:cNvPr>
          <p:cNvSpPr txBox="1"/>
          <p:nvPr/>
        </p:nvSpPr>
        <p:spPr>
          <a:xfrm>
            <a:off x="1877904" y="768302"/>
            <a:ext cx="1144974" cy="261610"/>
          </a:xfrm>
          <a:prstGeom prst="rect">
            <a:avLst/>
          </a:prstGeom>
          <a:noFill/>
        </p:spPr>
        <p:txBody>
          <a:bodyPr wrap="square" rtlCol="0">
            <a:spAutoFit/>
          </a:bodyPr>
          <a:lstStyle/>
          <a:p>
            <a:r>
              <a:rPr lang="en-US" sz="1100" dirty="0"/>
              <a:t>Tips and Tricks</a:t>
            </a:r>
            <a:endParaRPr lang="en-US" dirty="0"/>
          </a:p>
        </p:txBody>
      </p:sp>
      <p:sp>
        <p:nvSpPr>
          <p:cNvPr id="99" name="TextBox 98">
            <a:extLst>
              <a:ext uri="{FF2B5EF4-FFF2-40B4-BE49-F238E27FC236}">
                <a16:creationId xmlns:a16="http://schemas.microsoft.com/office/drawing/2014/main" id="{016FD7A0-264B-764C-9A1F-C8F1F7D0CF78}"/>
              </a:ext>
            </a:extLst>
          </p:cNvPr>
          <p:cNvSpPr txBox="1"/>
          <p:nvPr/>
        </p:nvSpPr>
        <p:spPr>
          <a:xfrm>
            <a:off x="3369954" y="776349"/>
            <a:ext cx="663384" cy="261610"/>
          </a:xfrm>
          <a:prstGeom prst="rect">
            <a:avLst/>
          </a:prstGeom>
          <a:noFill/>
        </p:spPr>
        <p:txBody>
          <a:bodyPr wrap="square" rtlCol="0">
            <a:spAutoFit/>
          </a:bodyPr>
          <a:lstStyle/>
          <a:p>
            <a:r>
              <a:rPr lang="en-US" sz="1100" dirty="0"/>
              <a:t>Events</a:t>
            </a:r>
            <a:endParaRPr lang="en-US" dirty="0"/>
          </a:p>
        </p:txBody>
      </p:sp>
      <p:sp>
        <p:nvSpPr>
          <p:cNvPr id="100" name="TextBox 99">
            <a:extLst>
              <a:ext uri="{FF2B5EF4-FFF2-40B4-BE49-F238E27FC236}">
                <a16:creationId xmlns:a16="http://schemas.microsoft.com/office/drawing/2014/main" id="{89731C7A-98F9-1845-BFE9-679BB5B4B181}"/>
              </a:ext>
            </a:extLst>
          </p:cNvPr>
          <p:cNvSpPr txBox="1"/>
          <p:nvPr/>
        </p:nvSpPr>
        <p:spPr>
          <a:xfrm>
            <a:off x="1016916" y="1033522"/>
            <a:ext cx="2565717" cy="646331"/>
          </a:xfrm>
          <a:prstGeom prst="rect">
            <a:avLst/>
          </a:prstGeom>
          <a:noFill/>
        </p:spPr>
        <p:txBody>
          <a:bodyPr wrap="square" rtlCol="0">
            <a:spAutoFit/>
          </a:bodyPr>
          <a:lstStyle/>
          <a:p>
            <a:r>
              <a:rPr lang="en-US" dirty="0"/>
              <a:t>Tuckahoe Cooking Club</a:t>
            </a:r>
          </a:p>
          <a:p>
            <a:endParaRPr lang="en-US" dirty="0"/>
          </a:p>
        </p:txBody>
      </p:sp>
      <p:sp>
        <p:nvSpPr>
          <p:cNvPr id="101" name="TextBox 100">
            <a:extLst>
              <a:ext uri="{FF2B5EF4-FFF2-40B4-BE49-F238E27FC236}">
                <a16:creationId xmlns:a16="http://schemas.microsoft.com/office/drawing/2014/main" id="{6B1E72F6-9025-DA4C-A53A-E1D527CB7935}"/>
              </a:ext>
            </a:extLst>
          </p:cNvPr>
          <p:cNvSpPr txBox="1"/>
          <p:nvPr/>
        </p:nvSpPr>
        <p:spPr>
          <a:xfrm>
            <a:off x="1073188" y="1304275"/>
            <a:ext cx="2561779" cy="369332"/>
          </a:xfrm>
          <a:prstGeom prst="rect">
            <a:avLst/>
          </a:prstGeom>
          <a:noFill/>
        </p:spPr>
        <p:txBody>
          <a:bodyPr wrap="square" rtlCol="0">
            <a:spAutoFit/>
          </a:bodyPr>
          <a:lstStyle/>
          <a:p>
            <a:r>
              <a:rPr lang="en-US" dirty="0"/>
              <a:t>Mission statement</a:t>
            </a:r>
          </a:p>
        </p:txBody>
      </p:sp>
      <p:sp>
        <p:nvSpPr>
          <p:cNvPr id="102" name="TextBox 101">
            <a:extLst>
              <a:ext uri="{FF2B5EF4-FFF2-40B4-BE49-F238E27FC236}">
                <a16:creationId xmlns:a16="http://schemas.microsoft.com/office/drawing/2014/main" id="{63632C01-6D0F-1A4D-8F41-0502EA41C1A9}"/>
              </a:ext>
            </a:extLst>
          </p:cNvPr>
          <p:cNvSpPr txBox="1"/>
          <p:nvPr/>
        </p:nvSpPr>
        <p:spPr>
          <a:xfrm>
            <a:off x="1078699" y="1575028"/>
            <a:ext cx="1392048" cy="369332"/>
          </a:xfrm>
          <a:prstGeom prst="rect">
            <a:avLst/>
          </a:prstGeom>
          <a:noFill/>
        </p:spPr>
        <p:txBody>
          <a:bodyPr wrap="none" rtlCol="0">
            <a:spAutoFit/>
          </a:bodyPr>
          <a:lstStyle/>
          <a:p>
            <a:r>
              <a:rPr lang="en-US" dirty="0"/>
              <a:t>Club History</a:t>
            </a:r>
          </a:p>
        </p:txBody>
      </p:sp>
      <p:sp>
        <p:nvSpPr>
          <p:cNvPr id="103" name="TextBox 102">
            <a:extLst>
              <a:ext uri="{FF2B5EF4-FFF2-40B4-BE49-F238E27FC236}">
                <a16:creationId xmlns:a16="http://schemas.microsoft.com/office/drawing/2014/main" id="{0C6D91EB-9185-3A47-94BE-17444D235DAB}"/>
              </a:ext>
            </a:extLst>
          </p:cNvPr>
          <p:cNvSpPr txBox="1"/>
          <p:nvPr/>
        </p:nvSpPr>
        <p:spPr>
          <a:xfrm>
            <a:off x="1073188" y="1937026"/>
            <a:ext cx="1910209" cy="369332"/>
          </a:xfrm>
          <a:prstGeom prst="rect">
            <a:avLst/>
          </a:prstGeom>
          <a:noFill/>
        </p:spPr>
        <p:txBody>
          <a:bodyPr wrap="square" rtlCol="0">
            <a:spAutoFit/>
          </a:bodyPr>
          <a:lstStyle/>
          <a:p>
            <a:r>
              <a:rPr lang="en-US" dirty="0"/>
              <a:t>Contact info</a:t>
            </a:r>
          </a:p>
        </p:txBody>
      </p:sp>
      <p:sp>
        <p:nvSpPr>
          <p:cNvPr id="104" name="Oval 103">
            <a:extLst>
              <a:ext uri="{FF2B5EF4-FFF2-40B4-BE49-F238E27FC236}">
                <a16:creationId xmlns:a16="http://schemas.microsoft.com/office/drawing/2014/main" id="{76E41402-FD72-694A-B4F6-EABDF1B8FCB1}"/>
              </a:ext>
            </a:extLst>
          </p:cNvPr>
          <p:cNvSpPr/>
          <p:nvPr/>
        </p:nvSpPr>
        <p:spPr>
          <a:xfrm>
            <a:off x="653447" y="2328169"/>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Edit</a:t>
            </a:r>
          </a:p>
        </p:txBody>
      </p:sp>
      <p:sp>
        <p:nvSpPr>
          <p:cNvPr id="105" name="TextBox 104">
            <a:extLst>
              <a:ext uri="{FF2B5EF4-FFF2-40B4-BE49-F238E27FC236}">
                <a16:creationId xmlns:a16="http://schemas.microsoft.com/office/drawing/2014/main" id="{A492BD73-09E5-414E-9219-E606299AE94E}"/>
              </a:ext>
            </a:extLst>
          </p:cNvPr>
          <p:cNvSpPr txBox="1"/>
          <p:nvPr/>
        </p:nvSpPr>
        <p:spPr>
          <a:xfrm>
            <a:off x="5187910" y="694913"/>
            <a:ext cx="4112922" cy="2862322"/>
          </a:xfrm>
          <a:prstGeom prst="rect">
            <a:avLst/>
          </a:prstGeom>
          <a:noFill/>
          <a:ln>
            <a:solidFill>
              <a:schemeClr val="accent1"/>
            </a:solidFill>
          </a:ln>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106" name="TextBox 105">
            <a:extLst>
              <a:ext uri="{FF2B5EF4-FFF2-40B4-BE49-F238E27FC236}">
                <a16:creationId xmlns:a16="http://schemas.microsoft.com/office/drawing/2014/main" id="{B8F46E82-6F53-3141-B544-E7DB375E91FD}"/>
              </a:ext>
            </a:extLst>
          </p:cNvPr>
          <p:cNvSpPr txBox="1"/>
          <p:nvPr/>
        </p:nvSpPr>
        <p:spPr>
          <a:xfrm>
            <a:off x="5257707" y="694912"/>
            <a:ext cx="572487" cy="265221"/>
          </a:xfrm>
          <a:prstGeom prst="rect">
            <a:avLst/>
          </a:prstGeom>
          <a:noFill/>
        </p:spPr>
        <p:txBody>
          <a:bodyPr wrap="square" rtlCol="0">
            <a:spAutoFit/>
          </a:bodyPr>
          <a:lstStyle/>
          <a:p>
            <a:r>
              <a:rPr lang="en-US" sz="1100" dirty="0"/>
              <a:t>Logo</a:t>
            </a:r>
            <a:endParaRPr lang="en-US" dirty="0"/>
          </a:p>
        </p:txBody>
      </p:sp>
      <p:sp>
        <p:nvSpPr>
          <p:cNvPr id="107" name="TextBox 106">
            <a:extLst>
              <a:ext uri="{FF2B5EF4-FFF2-40B4-BE49-F238E27FC236}">
                <a16:creationId xmlns:a16="http://schemas.microsoft.com/office/drawing/2014/main" id="{9C70A050-71ED-444D-8CA0-36C17AC173EA}"/>
              </a:ext>
            </a:extLst>
          </p:cNvPr>
          <p:cNvSpPr txBox="1"/>
          <p:nvPr/>
        </p:nvSpPr>
        <p:spPr>
          <a:xfrm>
            <a:off x="5628687" y="704919"/>
            <a:ext cx="572487" cy="265221"/>
          </a:xfrm>
          <a:prstGeom prst="rect">
            <a:avLst/>
          </a:prstGeom>
          <a:noFill/>
        </p:spPr>
        <p:txBody>
          <a:bodyPr wrap="square" rtlCol="0">
            <a:spAutoFit/>
          </a:bodyPr>
          <a:lstStyle/>
          <a:p>
            <a:r>
              <a:rPr lang="en-US" sz="1100" dirty="0"/>
              <a:t>Home</a:t>
            </a:r>
            <a:endParaRPr lang="en-US" dirty="0"/>
          </a:p>
        </p:txBody>
      </p:sp>
      <p:sp>
        <p:nvSpPr>
          <p:cNvPr id="108" name="TextBox 107">
            <a:extLst>
              <a:ext uri="{FF2B5EF4-FFF2-40B4-BE49-F238E27FC236}">
                <a16:creationId xmlns:a16="http://schemas.microsoft.com/office/drawing/2014/main" id="{E45F5EEB-513A-D241-9DC3-0042DFB0B452}"/>
              </a:ext>
            </a:extLst>
          </p:cNvPr>
          <p:cNvSpPr txBox="1"/>
          <p:nvPr/>
        </p:nvSpPr>
        <p:spPr>
          <a:xfrm>
            <a:off x="6060006" y="707178"/>
            <a:ext cx="664653" cy="261610"/>
          </a:xfrm>
          <a:prstGeom prst="rect">
            <a:avLst/>
          </a:prstGeom>
          <a:noFill/>
        </p:spPr>
        <p:txBody>
          <a:bodyPr wrap="square" rtlCol="0">
            <a:spAutoFit/>
          </a:bodyPr>
          <a:lstStyle/>
          <a:p>
            <a:r>
              <a:rPr lang="en-US" sz="1100" dirty="0"/>
              <a:t>Recipe</a:t>
            </a:r>
            <a:endParaRPr lang="en-US" dirty="0"/>
          </a:p>
        </p:txBody>
      </p:sp>
      <p:sp>
        <p:nvSpPr>
          <p:cNvPr id="109" name="TextBox 108">
            <a:extLst>
              <a:ext uri="{FF2B5EF4-FFF2-40B4-BE49-F238E27FC236}">
                <a16:creationId xmlns:a16="http://schemas.microsoft.com/office/drawing/2014/main" id="{1626A06C-9C4D-524A-A611-880503456E32}"/>
              </a:ext>
            </a:extLst>
          </p:cNvPr>
          <p:cNvSpPr txBox="1"/>
          <p:nvPr/>
        </p:nvSpPr>
        <p:spPr>
          <a:xfrm>
            <a:off x="7526958" y="719443"/>
            <a:ext cx="757324" cy="261610"/>
          </a:xfrm>
          <a:prstGeom prst="rect">
            <a:avLst/>
          </a:prstGeom>
          <a:noFill/>
        </p:spPr>
        <p:txBody>
          <a:bodyPr wrap="square" rtlCol="0">
            <a:spAutoFit/>
          </a:bodyPr>
          <a:lstStyle/>
          <a:p>
            <a:r>
              <a:rPr lang="en-US" sz="1100" dirty="0"/>
              <a:t>Officers</a:t>
            </a:r>
            <a:endParaRPr lang="en-US" dirty="0"/>
          </a:p>
        </p:txBody>
      </p:sp>
      <p:sp>
        <p:nvSpPr>
          <p:cNvPr id="110" name="TextBox 109">
            <a:extLst>
              <a:ext uri="{FF2B5EF4-FFF2-40B4-BE49-F238E27FC236}">
                <a16:creationId xmlns:a16="http://schemas.microsoft.com/office/drawing/2014/main" id="{CADF8BF5-D0E6-6547-B322-A35C746C5C99}"/>
              </a:ext>
            </a:extLst>
          </p:cNvPr>
          <p:cNvSpPr txBox="1"/>
          <p:nvPr/>
        </p:nvSpPr>
        <p:spPr>
          <a:xfrm>
            <a:off x="6583491" y="719443"/>
            <a:ext cx="1144974" cy="261610"/>
          </a:xfrm>
          <a:prstGeom prst="rect">
            <a:avLst/>
          </a:prstGeom>
          <a:noFill/>
        </p:spPr>
        <p:txBody>
          <a:bodyPr wrap="square" rtlCol="0">
            <a:spAutoFit/>
          </a:bodyPr>
          <a:lstStyle/>
          <a:p>
            <a:r>
              <a:rPr lang="en-US" sz="1100" dirty="0"/>
              <a:t>Tips and Tricks</a:t>
            </a:r>
            <a:endParaRPr lang="en-US" dirty="0"/>
          </a:p>
        </p:txBody>
      </p:sp>
      <p:sp>
        <p:nvSpPr>
          <p:cNvPr id="111" name="TextBox 110">
            <a:extLst>
              <a:ext uri="{FF2B5EF4-FFF2-40B4-BE49-F238E27FC236}">
                <a16:creationId xmlns:a16="http://schemas.microsoft.com/office/drawing/2014/main" id="{1FC34930-111D-EA47-B871-0DBD5F131399}"/>
              </a:ext>
            </a:extLst>
          </p:cNvPr>
          <p:cNvSpPr txBox="1"/>
          <p:nvPr/>
        </p:nvSpPr>
        <p:spPr>
          <a:xfrm>
            <a:off x="8075541" y="727490"/>
            <a:ext cx="663384" cy="261610"/>
          </a:xfrm>
          <a:prstGeom prst="rect">
            <a:avLst/>
          </a:prstGeom>
          <a:noFill/>
        </p:spPr>
        <p:txBody>
          <a:bodyPr wrap="square" rtlCol="0">
            <a:spAutoFit/>
          </a:bodyPr>
          <a:lstStyle/>
          <a:p>
            <a:r>
              <a:rPr lang="en-US" sz="1100" dirty="0"/>
              <a:t>Events</a:t>
            </a:r>
            <a:endParaRPr lang="en-US" dirty="0"/>
          </a:p>
        </p:txBody>
      </p:sp>
      <p:sp>
        <p:nvSpPr>
          <p:cNvPr id="112" name="TextBox 111">
            <a:extLst>
              <a:ext uri="{FF2B5EF4-FFF2-40B4-BE49-F238E27FC236}">
                <a16:creationId xmlns:a16="http://schemas.microsoft.com/office/drawing/2014/main" id="{BC966AE2-5F1C-4344-9569-8792EA6E9D74}"/>
              </a:ext>
            </a:extLst>
          </p:cNvPr>
          <p:cNvSpPr txBox="1"/>
          <p:nvPr/>
        </p:nvSpPr>
        <p:spPr>
          <a:xfrm>
            <a:off x="5265583" y="971203"/>
            <a:ext cx="2565717" cy="646331"/>
          </a:xfrm>
          <a:prstGeom prst="rect">
            <a:avLst/>
          </a:prstGeom>
          <a:noFill/>
        </p:spPr>
        <p:txBody>
          <a:bodyPr wrap="square" rtlCol="0">
            <a:spAutoFit/>
          </a:bodyPr>
          <a:lstStyle/>
          <a:p>
            <a:r>
              <a:rPr lang="en-US" dirty="0"/>
              <a:t>Club Name</a:t>
            </a:r>
          </a:p>
          <a:p>
            <a:endParaRPr lang="en-US" dirty="0"/>
          </a:p>
        </p:txBody>
      </p:sp>
      <p:sp>
        <p:nvSpPr>
          <p:cNvPr id="113" name="TextBox 112">
            <a:extLst>
              <a:ext uri="{FF2B5EF4-FFF2-40B4-BE49-F238E27FC236}">
                <a16:creationId xmlns:a16="http://schemas.microsoft.com/office/drawing/2014/main" id="{C15536C2-4587-B240-B0CF-C84B69EAA289}"/>
              </a:ext>
            </a:extLst>
          </p:cNvPr>
          <p:cNvSpPr txBox="1"/>
          <p:nvPr/>
        </p:nvSpPr>
        <p:spPr>
          <a:xfrm>
            <a:off x="5199349" y="1396200"/>
            <a:ext cx="2561779" cy="369332"/>
          </a:xfrm>
          <a:prstGeom prst="rect">
            <a:avLst/>
          </a:prstGeom>
          <a:noFill/>
        </p:spPr>
        <p:txBody>
          <a:bodyPr wrap="square" rtlCol="0">
            <a:spAutoFit/>
          </a:bodyPr>
          <a:lstStyle/>
          <a:p>
            <a:r>
              <a:rPr lang="en-US" dirty="0"/>
              <a:t>Mission statement</a:t>
            </a:r>
          </a:p>
        </p:txBody>
      </p:sp>
      <p:sp>
        <p:nvSpPr>
          <p:cNvPr id="114" name="TextBox 113">
            <a:extLst>
              <a:ext uri="{FF2B5EF4-FFF2-40B4-BE49-F238E27FC236}">
                <a16:creationId xmlns:a16="http://schemas.microsoft.com/office/drawing/2014/main" id="{8B7187B3-48FC-2745-A0F9-FD5108EF7D87}"/>
              </a:ext>
            </a:extLst>
          </p:cNvPr>
          <p:cNvSpPr txBox="1"/>
          <p:nvPr/>
        </p:nvSpPr>
        <p:spPr>
          <a:xfrm>
            <a:off x="5230030" y="1901635"/>
            <a:ext cx="1392048" cy="369332"/>
          </a:xfrm>
          <a:prstGeom prst="rect">
            <a:avLst/>
          </a:prstGeom>
          <a:noFill/>
        </p:spPr>
        <p:txBody>
          <a:bodyPr wrap="none" rtlCol="0">
            <a:spAutoFit/>
          </a:bodyPr>
          <a:lstStyle/>
          <a:p>
            <a:r>
              <a:rPr lang="en-US" dirty="0"/>
              <a:t>Club History</a:t>
            </a:r>
          </a:p>
        </p:txBody>
      </p:sp>
      <p:sp>
        <p:nvSpPr>
          <p:cNvPr id="115" name="TextBox 114">
            <a:extLst>
              <a:ext uri="{FF2B5EF4-FFF2-40B4-BE49-F238E27FC236}">
                <a16:creationId xmlns:a16="http://schemas.microsoft.com/office/drawing/2014/main" id="{2D77AF65-DF13-1A42-9E08-C03B54DA1563}"/>
              </a:ext>
            </a:extLst>
          </p:cNvPr>
          <p:cNvSpPr txBox="1"/>
          <p:nvPr/>
        </p:nvSpPr>
        <p:spPr>
          <a:xfrm>
            <a:off x="5265583" y="2421052"/>
            <a:ext cx="1910209" cy="369332"/>
          </a:xfrm>
          <a:prstGeom prst="rect">
            <a:avLst/>
          </a:prstGeom>
          <a:noFill/>
        </p:spPr>
        <p:txBody>
          <a:bodyPr wrap="square" rtlCol="0">
            <a:spAutoFit/>
          </a:bodyPr>
          <a:lstStyle/>
          <a:p>
            <a:r>
              <a:rPr lang="en-US" dirty="0"/>
              <a:t>Contact info</a:t>
            </a:r>
          </a:p>
        </p:txBody>
      </p:sp>
      <p:sp>
        <p:nvSpPr>
          <p:cNvPr id="116" name="Oval 115">
            <a:extLst>
              <a:ext uri="{FF2B5EF4-FFF2-40B4-BE49-F238E27FC236}">
                <a16:creationId xmlns:a16="http://schemas.microsoft.com/office/drawing/2014/main" id="{B6062101-EC0B-CB44-A6DD-326575E778C8}"/>
              </a:ext>
            </a:extLst>
          </p:cNvPr>
          <p:cNvSpPr/>
          <p:nvPr/>
        </p:nvSpPr>
        <p:spPr>
          <a:xfrm>
            <a:off x="5257119" y="3156373"/>
            <a:ext cx="1134131" cy="35117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a:t>
            </a:r>
          </a:p>
        </p:txBody>
      </p:sp>
      <p:sp>
        <p:nvSpPr>
          <p:cNvPr id="117" name="TextBox 116">
            <a:extLst>
              <a:ext uri="{FF2B5EF4-FFF2-40B4-BE49-F238E27FC236}">
                <a16:creationId xmlns:a16="http://schemas.microsoft.com/office/drawing/2014/main" id="{7523A68A-B39C-594E-9824-0C2234D91657}"/>
              </a:ext>
            </a:extLst>
          </p:cNvPr>
          <p:cNvSpPr txBox="1"/>
          <p:nvPr/>
        </p:nvSpPr>
        <p:spPr>
          <a:xfrm>
            <a:off x="7623033" y="944438"/>
            <a:ext cx="1322497" cy="369332"/>
          </a:xfrm>
          <a:prstGeom prst="rect">
            <a:avLst/>
          </a:prstGeom>
          <a:noFill/>
          <a:ln>
            <a:solidFill>
              <a:schemeClr val="accent1"/>
            </a:solidFill>
          </a:ln>
        </p:spPr>
        <p:txBody>
          <a:bodyPr wrap="square" rtlCol="0">
            <a:spAutoFit/>
          </a:bodyPr>
          <a:lstStyle/>
          <a:p>
            <a:endParaRPr lang="en-US" dirty="0"/>
          </a:p>
        </p:txBody>
      </p:sp>
      <p:sp>
        <p:nvSpPr>
          <p:cNvPr id="118" name="TextBox 117">
            <a:extLst>
              <a:ext uri="{FF2B5EF4-FFF2-40B4-BE49-F238E27FC236}">
                <a16:creationId xmlns:a16="http://schemas.microsoft.com/office/drawing/2014/main" id="{9DAADBF0-801D-874C-BA8D-2A351464171B}"/>
              </a:ext>
            </a:extLst>
          </p:cNvPr>
          <p:cNvSpPr txBox="1"/>
          <p:nvPr/>
        </p:nvSpPr>
        <p:spPr>
          <a:xfrm>
            <a:off x="7642687" y="1354985"/>
            <a:ext cx="1322497" cy="369332"/>
          </a:xfrm>
          <a:prstGeom prst="rect">
            <a:avLst/>
          </a:prstGeom>
          <a:noFill/>
          <a:ln>
            <a:solidFill>
              <a:schemeClr val="accent1"/>
            </a:solidFill>
          </a:ln>
        </p:spPr>
        <p:txBody>
          <a:bodyPr wrap="square" rtlCol="0">
            <a:spAutoFit/>
          </a:bodyPr>
          <a:lstStyle/>
          <a:p>
            <a:endParaRPr lang="en-US" dirty="0"/>
          </a:p>
        </p:txBody>
      </p:sp>
      <p:sp>
        <p:nvSpPr>
          <p:cNvPr id="119" name="TextBox 118">
            <a:extLst>
              <a:ext uri="{FF2B5EF4-FFF2-40B4-BE49-F238E27FC236}">
                <a16:creationId xmlns:a16="http://schemas.microsoft.com/office/drawing/2014/main" id="{E587C0FC-0576-9344-8FE8-3010EAC59DAE}"/>
              </a:ext>
            </a:extLst>
          </p:cNvPr>
          <p:cNvSpPr txBox="1"/>
          <p:nvPr/>
        </p:nvSpPr>
        <p:spPr>
          <a:xfrm>
            <a:off x="7623033" y="1848015"/>
            <a:ext cx="1322497" cy="369332"/>
          </a:xfrm>
          <a:prstGeom prst="rect">
            <a:avLst/>
          </a:prstGeom>
          <a:noFill/>
          <a:ln>
            <a:solidFill>
              <a:schemeClr val="accent1"/>
            </a:solidFill>
          </a:ln>
        </p:spPr>
        <p:txBody>
          <a:bodyPr wrap="square" rtlCol="0">
            <a:spAutoFit/>
          </a:bodyPr>
          <a:lstStyle/>
          <a:p>
            <a:endParaRPr lang="en-US" dirty="0"/>
          </a:p>
        </p:txBody>
      </p:sp>
      <p:sp>
        <p:nvSpPr>
          <p:cNvPr id="120" name="TextBox 119">
            <a:extLst>
              <a:ext uri="{FF2B5EF4-FFF2-40B4-BE49-F238E27FC236}">
                <a16:creationId xmlns:a16="http://schemas.microsoft.com/office/drawing/2014/main" id="{A0EA9401-DAE8-AD46-98D5-868019217BE2}"/>
              </a:ext>
            </a:extLst>
          </p:cNvPr>
          <p:cNvSpPr txBox="1"/>
          <p:nvPr/>
        </p:nvSpPr>
        <p:spPr>
          <a:xfrm>
            <a:off x="7623032" y="2341045"/>
            <a:ext cx="1322497" cy="369332"/>
          </a:xfrm>
          <a:prstGeom prst="rect">
            <a:avLst/>
          </a:prstGeom>
          <a:noFill/>
          <a:ln>
            <a:solidFill>
              <a:schemeClr val="accent1"/>
            </a:solidFill>
          </a:ln>
        </p:spPr>
        <p:txBody>
          <a:bodyPr wrap="square" rtlCol="0">
            <a:spAutoFit/>
          </a:bodyPr>
          <a:lstStyle/>
          <a:p>
            <a:endParaRPr lang="en-US" dirty="0"/>
          </a:p>
        </p:txBody>
      </p:sp>
      <p:cxnSp>
        <p:nvCxnSpPr>
          <p:cNvPr id="122" name="Straight Arrow Connector 121">
            <a:extLst>
              <a:ext uri="{FF2B5EF4-FFF2-40B4-BE49-F238E27FC236}">
                <a16:creationId xmlns:a16="http://schemas.microsoft.com/office/drawing/2014/main" id="{2AD501FA-2128-AD47-BEFB-B9BC0B0F3E18}"/>
              </a:ext>
            </a:extLst>
          </p:cNvPr>
          <p:cNvCxnSpPr>
            <a:stCxn id="104" idx="5"/>
          </p:cNvCxnSpPr>
          <p:nvPr/>
        </p:nvCxnSpPr>
        <p:spPr>
          <a:xfrm flipV="1">
            <a:off x="1621488" y="2421052"/>
            <a:ext cx="3922462" cy="206866"/>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1DA4A8A4-3EE3-B24B-B126-90985FBB8275}"/>
              </a:ext>
            </a:extLst>
          </p:cNvPr>
          <p:cNvCxnSpPr>
            <a:cxnSpLocks/>
          </p:cNvCxnSpPr>
          <p:nvPr/>
        </p:nvCxnSpPr>
        <p:spPr>
          <a:xfrm flipH="1" flipV="1">
            <a:off x="3634967" y="1874402"/>
            <a:ext cx="1812612" cy="1433202"/>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6387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4A394-78F0-954D-A3DB-B400AF165259}"/>
              </a:ext>
            </a:extLst>
          </p:cNvPr>
          <p:cNvSpPr>
            <a:spLocks noGrp="1"/>
          </p:cNvSpPr>
          <p:nvPr>
            <p:ph type="title"/>
          </p:nvPr>
        </p:nvSpPr>
        <p:spPr/>
        <p:txBody>
          <a:bodyPr/>
          <a:lstStyle/>
          <a:p>
            <a:r>
              <a:rPr lang="en-US" dirty="0"/>
              <a:t>Scenario: Editing the home page</a:t>
            </a:r>
          </a:p>
        </p:txBody>
      </p:sp>
      <p:sp>
        <p:nvSpPr>
          <p:cNvPr id="3" name="Content Placeholder 2">
            <a:extLst>
              <a:ext uri="{FF2B5EF4-FFF2-40B4-BE49-F238E27FC236}">
                <a16:creationId xmlns:a16="http://schemas.microsoft.com/office/drawing/2014/main" id="{5B068ABF-C4BE-674A-BE5B-A2BFE937782D}"/>
              </a:ext>
            </a:extLst>
          </p:cNvPr>
          <p:cNvSpPr>
            <a:spLocks noGrp="1"/>
          </p:cNvSpPr>
          <p:nvPr>
            <p:ph idx="1"/>
          </p:nvPr>
        </p:nvSpPr>
        <p:spPr>
          <a:xfrm>
            <a:off x="409575" y="4682331"/>
            <a:ext cx="10515600" cy="1604169"/>
          </a:xfrm>
        </p:spPr>
        <p:txBody>
          <a:bodyPr/>
          <a:lstStyle/>
          <a:p>
            <a:pPr marL="971550" lvl="1" indent="-514350">
              <a:buFont typeface="+mj-lt"/>
              <a:buAutoNum type="arabicPeriod"/>
            </a:pPr>
            <a:r>
              <a:rPr lang="en-US" dirty="0"/>
              <a:t>Directs them to another page and allows them to edit the information</a:t>
            </a:r>
          </a:p>
          <a:p>
            <a:pPr marL="971550" lvl="1" indent="-514350">
              <a:buFont typeface="+mj-lt"/>
              <a:buAutoNum type="arabicPeriod"/>
            </a:pPr>
            <a:r>
              <a:rPr lang="en-US" dirty="0"/>
              <a:t>Once the save button is pressed, the user should be directed back to the home page with the updated information</a:t>
            </a:r>
          </a:p>
        </p:txBody>
      </p:sp>
      <p:sp>
        <p:nvSpPr>
          <p:cNvPr id="4" name="TextBox 3">
            <a:extLst>
              <a:ext uri="{FF2B5EF4-FFF2-40B4-BE49-F238E27FC236}">
                <a16:creationId xmlns:a16="http://schemas.microsoft.com/office/drawing/2014/main" id="{0D4F6695-A8AD-BE42-B370-8D53AA17A764}"/>
              </a:ext>
            </a:extLst>
          </p:cNvPr>
          <p:cNvSpPr txBox="1"/>
          <p:nvPr/>
        </p:nvSpPr>
        <p:spPr>
          <a:xfrm>
            <a:off x="700088" y="4114800"/>
            <a:ext cx="845681" cy="584775"/>
          </a:xfrm>
          <a:prstGeom prst="rect">
            <a:avLst/>
          </a:prstGeom>
          <a:noFill/>
        </p:spPr>
        <p:txBody>
          <a:bodyPr wrap="none" rtlCol="0">
            <a:spAutoFit/>
          </a:bodyPr>
          <a:lstStyle/>
          <a:p>
            <a:r>
              <a:rPr lang="en-US" sz="3200" dirty="0"/>
              <a:t>Test</a:t>
            </a:r>
          </a:p>
        </p:txBody>
      </p:sp>
      <p:sp>
        <p:nvSpPr>
          <p:cNvPr id="5" name="TextBox 4">
            <a:extLst>
              <a:ext uri="{FF2B5EF4-FFF2-40B4-BE49-F238E27FC236}">
                <a16:creationId xmlns:a16="http://schemas.microsoft.com/office/drawing/2014/main" id="{89791562-D3FB-F24B-9A35-D008240F7B57}"/>
              </a:ext>
            </a:extLst>
          </p:cNvPr>
          <p:cNvSpPr txBox="1"/>
          <p:nvPr/>
        </p:nvSpPr>
        <p:spPr>
          <a:xfrm>
            <a:off x="1000125" y="1814513"/>
            <a:ext cx="9144000" cy="1138773"/>
          </a:xfrm>
          <a:prstGeom prst="rect">
            <a:avLst/>
          </a:prstGeom>
          <a:noFill/>
        </p:spPr>
        <p:txBody>
          <a:bodyPr wrap="square" rtlCol="0">
            <a:spAutoFit/>
          </a:bodyPr>
          <a:lstStyle/>
          <a:p>
            <a:r>
              <a:rPr lang="en-US" sz="2800" dirty="0"/>
              <a:t>User Story</a:t>
            </a:r>
          </a:p>
          <a:p>
            <a:pPr marL="457200" indent="-457200">
              <a:buFont typeface="+mj-lt"/>
              <a:buAutoNum type="arabicPeriod"/>
            </a:pPr>
            <a:r>
              <a:rPr lang="en-US" sz="2000" dirty="0"/>
              <a:t>Shows an edit button. When clicked it should allow the user to edit the home page info</a:t>
            </a:r>
          </a:p>
        </p:txBody>
      </p:sp>
    </p:spTree>
    <p:extLst>
      <p:ext uri="{BB962C8B-B14F-4D97-AF65-F5344CB8AC3E}">
        <p14:creationId xmlns:p14="http://schemas.microsoft.com/office/powerpoint/2010/main" val="16530171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1468</TotalTime>
  <Words>1580</Words>
  <Application>Microsoft Macintosh PowerPoint</Application>
  <PresentationFormat>Widescreen</PresentationFormat>
  <Paragraphs>318</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Story board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Scenario: Editing the home page</vt:lpstr>
      <vt:lpstr>PowerPoint Presentation</vt:lpstr>
      <vt:lpstr>Scenario: Adding Recipe </vt:lpstr>
      <vt:lpstr>Scenario: Editing the recipes </vt:lpstr>
      <vt:lpstr>PowerPoint Presentation</vt:lpstr>
      <vt:lpstr>Scenario: Adding Tips and Tricks</vt:lpstr>
      <vt:lpstr>Scenario: Editing Tips and Tricks</vt:lpstr>
      <vt:lpstr>PowerPoint Presentation</vt:lpstr>
      <vt:lpstr>Scenario: Adding Officers</vt:lpstr>
      <vt:lpstr>Scenario: Editing Officers</vt:lpstr>
      <vt:lpstr>PowerPoint Presentation</vt:lpstr>
      <vt:lpstr>Scenario: Adding events</vt:lpstr>
      <vt:lpstr>Scenario: Editing Events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Story board </dc:title>
  <dc:creator>Spencer Kinsey-Korzym</dc:creator>
  <cp:lastModifiedBy>Spencer Kinsey-Korzym</cp:lastModifiedBy>
  <cp:revision>16</cp:revision>
  <dcterms:created xsi:type="dcterms:W3CDTF">2019-11-04T01:10:22Z</dcterms:created>
  <dcterms:modified xsi:type="dcterms:W3CDTF">2019-11-05T02:17:01Z</dcterms:modified>
</cp:coreProperties>
</file>